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7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43891200" cy="32918400"/>
  <p:notesSz cx="7023100" cy="93091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4C5A67-A0DB-2971-1ACC-3DC8277CDC78}" name="Shane McClinton" initials="SM" userId="S::smcclint@dmu.edu::fc97e9e7-b4b7-43e9-8af2-3aebaddd5b17" providerId="AD"/>
  <p188:author id="{A5F659E2-8094-4A2F-A6C9-D0225534817A}" name="Epstein, Karli Rae" initials="EKR" userId="S::krepst64@student.dmu.edu::dda4cc6f-4df5-43eb-ba97-2f576a824c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0021"/>
    <a:srgbClr val="A23B2A"/>
    <a:srgbClr val="D84C26"/>
    <a:srgbClr val="EC6738"/>
    <a:srgbClr val="EB9F8D"/>
    <a:srgbClr val="A41C1C"/>
    <a:srgbClr val="8B3541"/>
    <a:srgbClr val="AC2214"/>
    <a:srgbClr val="A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B803D-D367-4E2B-8898-DC0AAB05AAE1}" v="15" dt="2023-12-11T20:51:04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679" autoAdjust="0"/>
  </p:normalViewPr>
  <p:slideViewPr>
    <p:cSldViewPr snapToGrid="0">
      <p:cViewPr>
        <p:scale>
          <a:sx n="20" d="100"/>
          <a:sy n="20" d="100"/>
        </p:scale>
        <p:origin x="196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6" d="100"/>
          <a:sy n="106" d="100"/>
        </p:scale>
        <p:origin x="348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microsoft.com/office/2015/10/relationships/revisionInfo" Target="revisionInfo.xml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58f88f99929c155b" providerId="LiveId" clId="{F70B803D-D367-4E2B-8898-DC0AAB05AAE1}"/>
    <pc:docChg chg="undo custSel modSld">
      <pc:chgData name=" " userId="58f88f99929c155b" providerId="LiveId" clId="{F70B803D-D367-4E2B-8898-DC0AAB05AAE1}" dt="2023-12-11T20:07:43.134" v="2951" actId="478"/>
      <pc:docMkLst>
        <pc:docMk/>
      </pc:docMkLst>
      <pc:sldChg chg="addSp delSp modSp mod">
        <pc:chgData name=" " userId="58f88f99929c155b" providerId="LiveId" clId="{F70B803D-D367-4E2B-8898-DC0AAB05AAE1}" dt="2023-12-11T20:07:43.134" v="2951" actId="478"/>
        <pc:sldMkLst>
          <pc:docMk/>
          <pc:sldMk cId="107696332" sldId="257"/>
        </pc:sldMkLst>
        <pc:spChg chg="mod">
          <ac:chgData name=" " userId="58f88f99929c155b" providerId="LiveId" clId="{F70B803D-D367-4E2B-8898-DC0AAB05AAE1}" dt="2023-12-11T18:44:37.132" v="2004" actId="1076"/>
          <ac:spMkLst>
            <pc:docMk/>
            <pc:sldMk cId="107696332" sldId="257"/>
            <ac:spMk id="3" creationId="{19E3236E-C0FC-15DA-A4A1-9D855ABE7223}"/>
          </ac:spMkLst>
        </pc:spChg>
        <pc:spChg chg="mod">
          <ac:chgData name=" " userId="58f88f99929c155b" providerId="LiveId" clId="{F70B803D-D367-4E2B-8898-DC0AAB05AAE1}" dt="2023-12-11T18:44:34.421" v="2003" actId="1076"/>
          <ac:spMkLst>
            <pc:docMk/>
            <pc:sldMk cId="107696332" sldId="257"/>
            <ac:spMk id="5" creationId="{C0277B32-527F-C5DD-2807-31603CCFEAEC}"/>
          </ac:spMkLst>
        </pc:spChg>
        <pc:spChg chg="mod">
          <ac:chgData name=" " userId="58f88f99929c155b" providerId="LiveId" clId="{F70B803D-D367-4E2B-8898-DC0AAB05AAE1}" dt="2023-12-11T18:18:19.372" v="793"/>
          <ac:spMkLst>
            <pc:docMk/>
            <pc:sldMk cId="107696332" sldId="257"/>
            <ac:spMk id="7" creationId="{E992FB2E-1B26-8D57-E6E5-459453355F79}"/>
          </ac:spMkLst>
        </pc:spChg>
        <pc:spChg chg="mod">
          <ac:chgData name=" " userId="58f88f99929c155b" providerId="LiveId" clId="{F70B803D-D367-4E2B-8898-DC0AAB05AAE1}" dt="2023-12-11T18:18:19.372" v="793"/>
          <ac:spMkLst>
            <pc:docMk/>
            <pc:sldMk cId="107696332" sldId="257"/>
            <ac:spMk id="10" creationId="{1A8EBBAD-0EF1-290D-7E24-0842413B31D6}"/>
          </ac:spMkLst>
        </pc:spChg>
        <pc:spChg chg="mod">
          <ac:chgData name=" " userId="58f88f99929c155b" providerId="LiveId" clId="{F70B803D-D367-4E2B-8898-DC0AAB05AAE1}" dt="2023-12-11T18:46:08.245" v="2185" actId="20577"/>
          <ac:spMkLst>
            <pc:docMk/>
            <pc:sldMk cId="107696332" sldId="257"/>
            <ac:spMk id="15" creationId="{28919D5F-3006-DD46-90F3-22CD1B51A934}"/>
          </ac:spMkLst>
        </pc:spChg>
        <pc:spChg chg="mod">
          <ac:chgData name=" " userId="58f88f99929c155b" providerId="LiveId" clId="{F70B803D-D367-4E2B-8898-DC0AAB05AAE1}" dt="2023-12-11T18:09:00.514" v="193" actId="14100"/>
          <ac:spMkLst>
            <pc:docMk/>
            <pc:sldMk cId="107696332" sldId="257"/>
            <ac:spMk id="47" creationId="{69ED86E7-F166-1040-A1A7-2F15DEF6A1EF}"/>
          </ac:spMkLst>
        </pc:spChg>
        <pc:spChg chg="mod">
          <ac:chgData name=" " userId="58f88f99929c155b" providerId="LiveId" clId="{F70B803D-D367-4E2B-8898-DC0AAB05AAE1}" dt="2023-12-11T18:27:23.918" v="1446" actId="20577"/>
          <ac:spMkLst>
            <pc:docMk/>
            <pc:sldMk cId="107696332" sldId="257"/>
            <ac:spMk id="75" creationId="{21CF1161-91A4-41AF-CA03-019B556857AF}"/>
          </ac:spMkLst>
        </pc:spChg>
        <pc:spChg chg="mod">
          <ac:chgData name=" " userId="58f88f99929c155b" providerId="LiveId" clId="{F70B803D-D367-4E2B-8898-DC0AAB05AAE1}" dt="2023-12-11T18:43:12.232" v="1993" actId="20577"/>
          <ac:spMkLst>
            <pc:docMk/>
            <pc:sldMk cId="107696332" sldId="257"/>
            <ac:spMk id="80" creationId="{5F5FF126-9873-D0ED-CD81-7D7D65353FBB}"/>
          </ac:spMkLst>
        </pc:spChg>
        <pc:spChg chg="mod">
          <ac:chgData name=" " userId="58f88f99929c155b" providerId="LiveId" clId="{F70B803D-D367-4E2B-8898-DC0AAB05AAE1}" dt="2023-12-08T22:24:37.797" v="72" actId="1076"/>
          <ac:spMkLst>
            <pc:docMk/>
            <pc:sldMk cId="107696332" sldId="257"/>
            <ac:spMk id="216" creationId="{C408A979-EB49-14EB-3E83-D892F8B4C8DD}"/>
          </ac:spMkLst>
        </pc:spChg>
        <pc:spChg chg="mod">
          <ac:chgData name=" " userId="58f88f99929c155b" providerId="LiveId" clId="{F70B803D-D367-4E2B-8898-DC0AAB05AAE1}" dt="2023-12-11T18:30:59.601" v="1668" actId="20577"/>
          <ac:spMkLst>
            <pc:docMk/>
            <pc:sldMk cId="107696332" sldId="257"/>
            <ac:spMk id="217" creationId="{432C8219-4AD2-002E-99F7-83D8EEE8DFAE}"/>
          </ac:spMkLst>
        </pc:spChg>
        <pc:spChg chg="mod">
          <ac:chgData name=" " userId="58f88f99929c155b" providerId="LiveId" clId="{F70B803D-D367-4E2B-8898-DC0AAB05AAE1}" dt="2023-12-11T18:38:00.410" v="1697" actId="1076"/>
          <ac:spMkLst>
            <pc:docMk/>
            <pc:sldMk cId="107696332" sldId="257"/>
            <ac:spMk id="228" creationId="{726BC144-8D58-B738-79DA-90A93E9EF352}"/>
          </ac:spMkLst>
        </pc:spChg>
        <pc:spChg chg="mod">
          <ac:chgData name=" " userId="58f88f99929c155b" providerId="LiveId" clId="{F70B803D-D367-4E2B-8898-DC0AAB05AAE1}" dt="2023-12-11T18:50:10.641" v="2460" actId="20577"/>
          <ac:spMkLst>
            <pc:docMk/>
            <pc:sldMk cId="107696332" sldId="257"/>
            <ac:spMk id="241" creationId="{9620AE2C-325F-495C-C1F9-75BD212E39AF}"/>
          </ac:spMkLst>
        </pc:spChg>
        <pc:spChg chg="mod">
          <ac:chgData name=" " userId="58f88f99929c155b" providerId="LiveId" clId="{F70B803D-D367-4E2B-8898-DC0AAB05AAE1}" dt="2023-12-11T20:07:19.718" v="2950" actId="20577"/>
          <ac:spMkLst>
            <pc:docMk/>
            <pc:sldMk cId="107696332" sldId="257"/>
            <ac:spMk id="244" creationId="{F5A50EF9-65F6-CA5A-AF4F-891B27D34FB3}"/>
          </ac:spMkLst>
        </pc:spChg>
        <pc:grpChg chg="add del mod">
          <ac:chgData name=" " userId="58f88f99929c155b" providerId="LiveId" clId="{F70B803D-D367-4E2B-8898-DC0AAB05AAE1}" dt="2023-12-11T18:18:21.614" v="794"/>
          <ac:grpSpMkLst>
            <pc:docMk/>
            <pc:sldMk cId="107696332" sldId="257"/>
            <ac:grpSpMk id="2" creationId="{CF6E8D56-259A-B234-6C9C-7FDC664280FD}"/>
          </ac:grpSpMkLst>
        </pc:grpChg>
        <pc:grpChg chg="mod">
          <ac:chgData name=" " userId="58f88f99929c155b" providerId="LiveId" clId="{F70B803D-D367-4E2B-8898-DC0AAB05AAE1}" dt="2023-12-11T18:18:19.372" v="793"/>
          <ac:grpSpMkLst>
            <pc:docMk/>
            <pc:sldMk cId="107696332" sldId="257"/>
            <ac:grpSpMk id="6" creationId="{12A3DE0E-8ED9-A977-7C2B-8872CB382C49}"/>
          </ac:grpSpMkLst>
        </pc:grpChg>
        <pc:picChg chg="mod">
          <ac:chgData name=" " userId="58f88f99929c155b" providerId="LiveId" clId="{F70B803D-D367-4E2B-8898-DC0AAB05AAE1}" dt="2023-12-11T18:18:19.372" v="793"/>
          <ac:picMkLst>
            <pc:docMk/>
            <pc:sldMk cId="107696332" sldId="257"/>
            <ac:picMk id="4" creationId="{6AFD34D3-B8DD-C79D-A51A-F77E0B122EE5}"/>
          </ac:picMkLst>
        </pc:picChg>
        <pc:picChg chg="mod">
          <ac:chgData name=" " userId="58f88f99929c155b" providerId="LiveId" clId="{F70B803D-D367-4E2B-8898-DC0AAB05AAE1}" dt="2023-12-11T18:18:19.372" v="793"/>
          <ac:picMkLst>
            <pc:docMk/>
            <pc:sldMk cId="107696332" sldId="257"/>
            <ac:picMk id="9" creationId="{D9E0F495-7BAA-7906-3BC8-C7D50F18D46F}"/>
          </ac:picMkLst>
        </pc:picChg>
        <pc:picChg chg="add mod">
          <ac:chgData name=" " userId="58f88f99929c155b" providerId="LiveId" clId="{F70B803D-D367-4E2B-8898-DC0AAB05AAE1}" dt="2023-12-11T18:44:34.421" v="2003" actId="1076"/>
          <ac:picMkLst>
            <pc:docMk/>
            <pc:sldMk cId="107696332" sldId="257"/>
            <ac:picMk id="12" creationId="{CF48532B-7DDB-C058-7C9C-2C18C196C344}"/>
          </ac:picMkLst>
        </pc:picChg>
        <pc:picChg chg="add del mod">
          <ac:chgData name=" " userId="58f88f99929c155b" providerId="LiveId" clId="{F70B803D-D367-4E2B-8898-DC0AAB05AAE1}" dt="2023-12-11T18:36:27.862" v="1687" actId="478"/>
          <ac:picMkLst>
            <pc:docMk/>
            <pc:sldMk cId="107696332" sldId="257"/>
            <ac:picMk id="14" creationId="{BAAA1574-AE9F-B835-7AE1-E3B7E4B545C7}"/>
          </ac:picMkLst>
        </pc:picChg>
        <pc:picChg chg="add del mod">
          <ac:chgData name=" " userId="58f88f99929c155b" providerId="LiveId" clId="{F70B803D-D367-4E2B-8898-DC0AAB05AAE1}" dt="2023-12-11T18:39:55.538" v="1701" actId="478"/>
          <ac:picMkLst>
            <pc:docMk/>
            <pc:sldMk cId="107696332" sldId="257"/>
            <ac:picMk id="18" creationId="{E5DFDEA9-538C-B83A-11EB-824434EE6A88}"/>
          </ac:picMkLst>
        </pc:picChg>
        <pc:picChg chg="del mod">
          <ac:chgData name=" " userId="58f88f99929c155b" providerId="LiveId" clId="{F70B803D-D367-4E2B-8898-DC0AAB05AAE1}" dt="2023-12-11T18:47:16.830" v="2186" actId="478"/>
          <ac:picMkLst>
            <pc:docMk/>
            <pc:sldMk cId="107696332" sldId="257"/>
            <ac:picMk id="20" creationId="{CC65DC9B-0380-A39A-C6C0-02A7B9F250E7}"/>
          </ac:picMkLst>
        </pc:picChg>
        <pc:picChg chg="add mod">
          <ac:chgData name=" " userId="58f88f99929c155b" providerId="LiveId" clId="{F70B803D-D367-4E2B-8898-DC0AAB05AAE1}" dt="2023-12-11T18:43:46.799" v="1996" actId="1076"/>
          <ac:picMkLst>
            <pc:docMk/>
            <pc:sldMk cId="107696332" sldId="257"/>
            <ac:picMk id="21" creationId="{38EF2A46-4DA2-71C5-D5CD-36C72E8BFDF0}"/>
          </ac:picMkLst>
        </pc:picChg>
        <pc:picChg chg="add mod">
          <ac:chgData name=" " userId="58f88f99929c155b" providerId="LiveId" clId="{F70B803D-D367-4E2B-8898-DC0AAB05AAE1}" dt="2023-12-11T18:47:27.019" v="2190" actId="1076"/>
          <ac:picMkLst>
            <pc:docMk/>
            <pc:sldMk cId="107696332" sldId="257"/>
            <ac:picMk id="23" creationId="{0268541A-7FF8-6F60-1795-41255071308C}"/>
          </ac:picMkLst>
        </pc:picChg>
        <pc:picChg chg="add del mod">
          <ac:chgData name=" " userId="58f88f99929c155b" providerId="LiveId" clId="{F70B803D-D367-4E2B-8898-DC0AAB05AAE1}" dt="2023-12-11T20:07:00.766" v="2941" actId="478"/>
          <ac:picMkLst>
            <pc:docMk/>
            <pc:sldMk cId="107696332" sldId="257"/>
            <ac:picMk id="25" creationId="{DB7CC6D1-75F8-C5B9-D67E-2FE54D3002C5}"/>
          </ac:picMkLst>
        </pc:picChg>
        <pc:picChg chg="add mod">
          <ac:chgData name=" " userId="58f88f99929c155b" providerId="LiveId" clId="{F70B803D-D367-4E2B-8898-DC0AAB05AAE1}" dt="2023-12-11T20:07:11.486" v="2946" actId="1076"/>
          <ac:picMkLst>
            <pc:docMk/>
            <pc:sldMk cId="107696332" sldId="257"/>
            <ac:picMk id="27" creationId="{07C707B4-3742-70E5-7980-115B5AD99C2B}"/>
          </ac:picMkLst>
        </pc:picChg>
        <pc:picChg chg="mod">
          <ac:chgData name=" " userId="58f88f99929c155b" providerId="LiveId" clId="{F70B803D-D367-4E2B-8898-DC0AAB05AAE1}" dt="2023-12-11T18:25:50.824" v="1415" actId="1076"/>
          <ac:picMkLst>
            <pc:docMk/>
            <pc:sldMk cId="107696332" sldId="257"/>
            <ac:picMk id="66" creationId="{038867ED-5DD9-AD1D-8821-11A1610B47EC}"/>
          </ac:picMkLst>
        </pc:picChg>
        <pc:picChg chg="mod">
          <ac:chgData name=" " userId="58f88f99929c155b" providerId="LiveId" clId="{F70B803D-D367-4E2B-8898-DC0AAB05AAE1}" dt="2023-12-11T18:31:11.939" v="1672" actId="1076"/>
          <ac:picMkLst>
            <pc:docMk/>
            <pc:sldMk cId="107696332" sldId="257"/>
            <ac:picMk id="69" creationId="{886B3152-7A0B-1CC2-4CC0-AEC35595524A}"/>
          </ac:picMkLst>
        </pc:picChg>
        <pc:picChg chg="del mod">
          <ac:chgData name=" " userId="58f88f99929c155b" providerId="LiveId" clId="{F70B803D-D367-4E2B-8898-DC0AAB05AAE1}" dt="2023-12-11T18:36:01.239" v="1675" actId="478"/>
          <ac:picMkLst>
            <pc:docMk/>
            <pc:sldMk cId="107696332" sldId="257"/>
            <ac:picMk id="71" creationId="{40B3DA63-92EA-2FC7-EA80-6A0F38F40F85}"/>
          </ac:picMkLst>
        </pc:picChg>
        <pc:picChg chg="del mod">
          <ac:chgData name=" " userId="58f88f99929c155b" providerId="LiveId" clId="{F70B803D-D367-4E2B-8898-DC0AAB05AAE1}" dt="2023-12-11T18:18:18.982" v="792" actId="478"/>
          <ac:picMkLst>
            <pc:docMk/>
            <pc:sldMk cId="107696332" sldId="257"/>
            <ac:picMk id="79" creationId="{7C9B947F-30D5-C14C-8E9E-5E13CB6B1CBC}"/>
          </ac:picMkLst>
        </pc:picChg>
        <pc:picChg chg="del mod">
          <ac:chgData name=" " userId="58f88f99929c155b" providerId="LiveId" clId="{F70B803D-D367-4E2B-8898-DC0AAB05AAE1}" dt="2023-12-11T19:57:48.895" v="2931" actId="478"/>
          <ac:picMkLst>
            <pc:docMk/>
            <pc:sldMk cId="107696332" sldId="257"/>
            <ac:picMk id="82" creationId="{46F799F0-C511-3CC9-5E2A-526DA704B2C7}"/>
          </ac:picMkLst>
        </pc:picChg>
        <pc:picChg chg="mod">
          <ac:chgData name=" " userId="58f88f99929c155b" providerId="LiveId" clId="{F70B803D-D367-4E2B-8898-DC0AAB05AAE1}" dt="2023-12-11T18:50:18.337" v="2462" actId="1076"/>
          <ac:picMkLst>
            <pc:docMk/>
            <pc:sldMk cId="107696332" sldId="257"/>
            <ac:picMk id="84" creationId="{81EDA8C7-41D0-A8D2-D0D5-821E2AFD3FD5}"/>
          </ac:picMkLst>
        </pc:picChg>
        <pc:picChg chg="del">
          <ac:chgData name=" " userId="58f88f99929c155b" providerId="LiveId" clId="{F70B803D-D367-4E2B-8898-DC0AAB05AAE1}" dt="2023-12-11T20:07:43.134" v="2951" actId="478"/>
          <ac:picMkLst>
            <pc:docMk/>
            <pc:sldMk cId="107696332" sldId="257"/>
            <ac:picMk id="86" creationId="{805B3D78-A253-2180-2EDF-4EDD14FC0E41}"/>
          </ac:picMkLst>
        </pc:picChg>
        <pc:cxnChg chg="mod">
          <ac:chgData name=" " userId="58f88f99929c155b" providerId="LiveId" clId="{F70B803D-D367-4E2B-8898-DC0AAB05AAE1}" dt="2023-12-11T18:18:19.372" v="793"/>
          <ac:cxnSpMkLst>
            <pc:docMk/>
            <pc:sldMk cId="107696332" sldId="257"/>
            <ac:cxnSpMk id="8" creationId="{FBB82CE0-5692-6F2C-D129-89244E30CB43}"/>
          </ac:cxnSpMkLst>
        </pc:cxnChg>
      </pc:sldChg>
    </pc:docChg>
  </pc:docChgLst>
  <pc:docChgLst>
    <pc:chgData name="Connor Thorpe" userId="58f88f99929c155b" providerId="LiveId" clId="{F70B803D-D367-4E2B-8898-DC0AAB05AAE1}"/>
    <pc:docChg chg="undo custSel modSld">
      <pc:chgData name="Connor Thorpe" userId="58f88f99929c155b" providerId="LiveId" clId="{F70B803D-D367-4E2B-8898-DC0AAB05AAE1}" dt="2023-12-11T21:17:58.951" v="1528" actId="20577"/>
      <pc:docMkLst>
        <pc:docMk/>
      </pc:docMkLst>
      <pc:sldChg chg="addSp delSp modSp mod">
        <pc:chgData name="Connor Thorpe" userId="58f88f99929c155b" providerId="LiveId" clId="{F70B803D-D367-4E2B-8898-DC0AAB05AAE1}" dt="2023-12-11T21:17:58.951" v="1528" actId="20577"/>
        <pc:sldMkLst>
          <pc:docMk/>
          <pc:sldMk cId="107696332" sldId="257"/>
        </pc:sldMkLst>
        <pc:spChg chg="mod">
          <ac:chgData name="Connor Thorpe" userId="58f88f99929c155b" providerId="LiveId" clId="{F70B803D-D367-4E2B-8898-DC0AAB05AAE1}" dt="2023-12-11T20:39:51.567" v="1032" actId="20577"/>
          <ac:spMkLst>
            <pc:docMk/>
            <pc:sldMk cId="107696332" sldId="257"/>
            <ac:spMk id="5" creationId="{C0277B32-527F-C5DD-2807-31603CCFEAEC}"/>
          </ac:spMkLst>
        </pc:spChg>
        <pc:spChg chg="mod">
          <ac:chgData name="Connor Thorpe" userId="58f88f99929c155b" providerId="LiveId" clId="{F70B803D-D367-4E2B-8898-DC0AAB05AAE1}" dt="2023-12-11T20:51:17.878" v="1392" actId="114"/>
          <ac:spMkLst>
            <pc:docMk/>
            <pc:sldMk cId="107696332" sldId="257"/>
            <ac:spMk id="15" creationId="{28919D5F-3006-DD46-90F3-22CD1B51A934}"/>
          </ac:spMkLst>
        </pc:spChg>
        <pc:spChg chg="mod">
          <ac:chgData name="Connor Thorpe" userId="58f88f99929c155b" providerId="LiveId" clId="{F70B803D-D367-4E2B-8898-DC0AAB05AAE1}" dt="2023-12-11T20:49:59.331" v="1387" actId="20577"/>
          <ac:spMkLst>
            <pc:docMk/>
            <pc:sldMk cId="107696332" sldId="257"/>
            <ac:spMk id="17" creationId="{06D05CFC-69AA-D849-B454-23E9BACEFE3E}"/>
          </ac:spMkLst>
        </pc:spChg>
        <pc:spChg chg="mod">
          <ac:chgData name="Connor Thorpe" userId="58f88f99929c155b" providerId="LiveId" clId="{F70B803D-D367-4E2B-8898-DC0AAB05AAE1}" dt="2023-12-11T21:13:25.026" v="1403" actId="14100"/>
          <ac:spMkLst>
            <pc:docMk/>
            <pc:sldMk cId="107696332" sldId="257"/>
            <ac:spMk id="47" creationId="{69ED86E7-F166-1040-A1A7-2F15DEF6A1EF}"/>
          </ac:spMkLst>
        </pc:spChg>
        <pc:spChg chg="mod">
          <ac:chgData name="Connor Thorpe" userId="58f88f99929c155b" providerId="LiveId" clId="{F70B803D-D367-4E2B-8898-DC0AAB05AAE1}" dt="2023-12-11T20:42:39.418" v="1117" actId="20577"/>
          <ac:spMkLst>
            <pc:docMk/>
            <pc:sldMk cId="107696332" sldId="257"/>
            <ac:spMk id="75" creationId="{21CF1161-91A4-41AF-CA03-019B556857AF}"/>
          </ac:spMkLst>
        </pc:spChg>
        <pc:spChg chg="mod">
          <ac:chgData name="Connor Thorpe" userId="58f88f99929c155b" providerId="LiveId" clId="{F70B803D-D367-4E2B-8898-DC0AAB05AAE1}" dt="2023-12-11T20:42:13.763" v="1105" actId="20577"/>
          <ac:spMkLst>
            <pc:docMk/>
            <pc:sldMk cId="107696332" sldId="257"/>
            <ac:spMk id="80" creationId="{5F5FF126-9873-D0ED-CD81-7D7D65353FBB}"/>
          </ac:spMkLst>
        </pc:spChg>
        <pc:spChg chg="mod">
          <ac:chgData name="Connor Thorpe" userId="58f88f99929c155b" providerId="LiveId" clId="{F70B803D-D367-4E2B-8898-DC0AAB05AAE1}" dt="2023-12-11T20:45:15.328" v="1171" actId="114"/>
          <ac:spMkLst>
            <pc:docMk/>
            <pc:sldMk cId="107696332" sldId="257"/>
            <ac:spMk id="87" creationId="{5186A0B2-52DD-1B06-DE77-1AEBBF902828}"/>
          </ac:spMkLst>
        </pc:spChg>
        <pc:spChg chg="mod">
          <ac:chgData name="Connor Thorpe" userId="58f88f99929c155b" providerId="LiveId" clId="{F70B803D-D367-4E2B-8898-DC0AAB05AAE1}" dt="2023-12-11T21:17:58.951" v="1528" actId="20577"/>
          <ac:spMkLst>
            <pc:docMk/>
            <pc:sldMk cId="107696332" sldId="257"/>
            <ac:spMk id="108" creationId="{C14C47B5-3A0F-5E44-97C1-DECB55AC48FF}"/>
          </ac:spMkLst>
        </pc:spChg>
        <pc:spChg chg="mod">
          <ac:chgData name="Connor Thorpe" userId="58f88f99929c155b" providerId="LiveId" clId="{F70B803D-D367-4E2B-8898-DC0AAB05AAE1}" dt="2023-12-11T21:12:13.329" v="1398" actId="20577"/>
          <ac:spMkLst>
            <pc:docMk/>
            <pc:sldMk cId="107696332" sldId="257"/>
            <ac:spMk id="216" creationId="{C408A979-EB49-14EB-3E83-D892F8B4C8DD}"/>
          </ac:spMkLst>
        </pc:spChg>
        <pc:spChg chg="mod">
          <ac:chgData name="Connor Thorpe" userId="58f88f99929c155b" providerId="LiveId" clId="{F70B803D-D367-4E2B-8898-DC0AAB05AAE1}" dt="2023-12-11T20:41:17.928" v="1097" actId="20577"/>
          <ac:spMkLst>
            <pc:docMk/>
            <pc:sldMk cId="107696332" sldId="257"/>
            <ac:spMk id="217" creationId="{432C8219-4AD2-002E-99F7-83D8EEE8DFAE}"/>
          </ac:spMkLst>
        </pc:spChg>
        <pc:spChg chg="mod">
          <ac:chgData name="Connor Thorpe" userId="58f88f99929c155b" providerId="LiveId" clId="{F70B803D-D367-4E2B-8898-DC0AAB05AAE1}" dt="2023-12-11T20:43:13.373" v="1119" actId="114"/>
          <ac:spMkLst>
            <pc:docMk/>
            <pc:sldMk cId="107696332" sldId="257"/>
            <ac:spMk id="241" creationId="{9620AE2C-325F-495C-C1F9-75BD212E39AF}"/>
          </ac:spMkLst>
        </pc:spChg>
        <pc:spChg chg="mod">
          <ac:chgData name="Connor Thorpe" userId="58f88f99929c155b" providerId="LiveId" clId="{F70B803D-D367-4E2B-8898-DC0AAB05AAE1}" dt="2023-12-11T20:44:30.092" v="1163" actId="114"/>
          <ac:spMkLst>
            <pc:docMk/>
            <pc:sldMk cId="107696332" sldId="257"/>
            <ac:spMk id="244" creationId="{F5A50EF9-65F6-CA5A-AF4F-891B27D34FB3}"/>
          </ac:spMkLst>
        </pc:spChg>
        <pc:spChg chg="mod">
          <ac:chgData name="Connor Thorpe" userId="58f88f99929c155b" providerId="LiveId" clId="{F70B803D-D367-4E2B-8898-DC0AAB05AAE1}" dt="2023-12-11T20:45:47.050" v="1197" actId="20577"/>
          <ac:spMkLst>
            <pc:docMk/>
            <pc:sldMk cId="107696332" sldId="257"/>
            <ac:spMk id="258" creationId="{D2CEDFE2-A89E-0592-A1A3-B2AE0596173D}"/>
          </ac:spMkLst>
        </pc:spChg>
        <pc:picChg chg="add del mod">
          <ac:chgData name="Connor Thorpe" userId="58f88f99929c155b" providerId="LiveId" clId="{F70B803D-D367-4E2B-8898-DC0AAB05AAE1}" dt="2023-12-11T20:14:10.022" v="438" actId="478"/>
          <ac:picMkLst>
            <pc:docMk/>
            <pc:sldMk cId="107696332" sldId="257"/>
            <ac:picMk id="4" creationId="{443C1630-508F-30A9-E1E6-F170F949A0B9}"/>
          </ac:picMkLst>
        </pc:picChg>
        <pc:picChg chg="add mod">
          <ac:chgData name="Connor Thorpe" userId="58f88f99929c155b" providerId="LiveId" clId="{F70B803D-D367-4E2B-8898-DC0AAB05AAE1}" dt="2023-12-11T20:14:37.176" v="449" actId="1076"/>
          <ac:picMkLst>
            <pc:docMk/>
            <pc:sldMk cId="107696332" sldId="257"/>
            <ac:picMk id="7" creationId="{60856853-D7DB-3D90-0A60-5A021D244457}"/>
          </ac:picMkLst>
        </pc:picChg>
        <pc:picChg chg="add mod">
          <ac:chgData name="Connor Thorpe" userId="58f88f99929c155b" providerId="LiveId" clId="{F70B803D-D367-4E2B-8898-DC0AAB05AAE1}" dt="2023-12-11T20:21:38.397" v="851" actId="1076"/>
          <ac:picMkLst>
            <pc:docMk/>
            <pc:sldMk cId="107696332" sldId="257"/>
            <ac:picMk id="9" creationId="{242BBC4F-C67E-4E0F-82D4-40D508B07569}"/>
          </ac:picMkLst>
        </pc:picChg>
        <pc:picChg chg="add del mod">
          <ac:chgData name="Connor Thorpe" userId="58f88f99929c155b" providerId="LiveId" clId="{F70B803D-D367-4E2B-8898-DC0AAB05AAE1}" dt="2023-12-11T20:34:11.615" v="856" actId="478"/>
          <ac:picMkLst>
            <pc:docMk/>
            <pc:sldMk cId="107696332" sldId="257"/>
            <ac:picMk id="11" creationId="{FD0C73DE-8BA9-CE3F-B3F0-81FFDD949657}"/>
          </ac:picMkLst>
        </pc:picChg>
        <pc:picChg chg="add mod">
          <ac:chgData name="Connor Thorpe" userId="58f88f99929c155b" providerId="LiveId" clId="{F70B803D-D367-4E2B-8898-DC0AAB05AAE1}" dt="2023-12-11T20:34:44.884" v="865" actId="1076"/>
          <ac:picMkLst>
            <pc:docMk/>
            <pc:sldMk cId="107696332" sldId="257"/>
            <ac:picMk id="14" creationId="{9858F57E-6816-E304-5839-99227F6AAC2C}"/>
          </ac:picMkLst>
        </pc:picChg>
        <pc:picChg chg="del mod">
          <ac:chgData name="Connor Thorpe" userId="58f88f99929c155b" providerId="LiveId" clId="{F70B803D-D367-4E2B-8898-DC0AAB05AAE1}" dt="2023-12-11T20:33:12.313" v="852" actId="478"/>
          <ac:picMkLst>
            <pc:docMk/>
            <pc:sldMk cId="107696332" sldId="257"/>
            <ac:picMk id="66" creationId="{038867ED-5DD9-AD1D-8821-11A1610B47EC}"/>
          </ac:picMkLst>
        </pc:picChg>
        <pc:picChg chg="del">
          <ac:chgData name="Connor Thorpe" userId="58f88f99929c155b" providerId="LiveId" clId="{F70B803D-D367-4E2B-8898-DC0AAB05AAE1}" dt="2023-12-11T20:21:28.060" v="845" actId="478"/>
          <ac:picMkLst>
            <pc:docMk/>
            <pc:sldMk cId="107696332" sldId="257"/>
            <ac:picMk id="69" creationId="{886B3152-7A0B-1CC2-4CC0-AEC35595524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F15CFA-32FC-4344-A85B-577A7570B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9038B-4FF9-A742-9D6F-491A2B5B58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EBAFAE0-7CA1-694F-92BE-914FBA63118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C14F5-2CFE-9F49-A078-9CF6645DF0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0AA9F-383C-C547-B38C-0D5C9F99B8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4857CC-199C-3C43-9647-DDC6CC59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72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78E361D-626E-F048-AEDE-B8FE6795C78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FC76AE-BEA2-6145-91A2-789F6FB2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128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256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29384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2512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5641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58768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1897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5025" algn="l" defTabSz="3686256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185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/>
          </a:p>
          <a:p>
            <a:pPr marL="685800" indent="-685800">
              <a:buFontTx/>
              <a:buChar char="-"/>
            </a:pPr>
            <a:endParaRPr lang="en-US" dirty="0"/>
          </a:p>
          <a:p>
            <a:pPr marL="685800" indent="-685800">
              <a:buFontTx/>
              <a:buChar char="-"/>
            </a:pPr>
            <a:endParaRPr lang="en-US" dirty="0"/>
          </a:p>
          <a:p>
            <a:pPr marL="685800" indent="-68580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C76AE-BEA2-6145-91A2-789F6FB21A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4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6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9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51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9ECE8-64F7-8548-817D-8A4D5BAAC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" t="969" r="1813"/>
          <a:stretch/>
        </p:blipFill>
        <p:spPr>
          <a:xfrm>
            <a:off x="0" y="0"/>
            <a:ext cx="43891200" cy="32918400"/>
          </a:xfrm>
          <a:prstGeom prst="rect">
            <a:avLst/>
          </a:prstGeom>
          <a:solidFill>
            <a:srgbClr val="93368E"/>
          </a:solidFill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CB65462D-D9F7-0749-AC5F-A0E9C929D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4063" y="4597461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sz="3771" b="1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Introduction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439DAF1-5693-AF4C-BDD8-21892328A0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783" y="4597461"/>
            <a:ext cx="9906584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Methods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76A3A0-F123-754E-B5E2-B512795DDC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35784" y="5682342"/>
            <a:ext cx="9906583" cy="14205711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6" name="Text Placeholder 36">
            <a:extLst>
              <a:ext uri="{FF2B5EF4-FFF2-40B4-BE49-F238E27FC236}">
                <a16:creationId xmlns:a16="http://schemas.microsoft.com/office/drawing/2014/main" id="{80768374-84E5-CC41-BC85-E5F34BDC69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12788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Results</a:t>
            </a:r>
          </a:p>
        </p:txBody>
      </p:sp>
      <p:sp>
        <p:nvSpPr>
          <p:cNvPr id="17" name="Content Placeholder 28">
            <a:extLst>
              <a:ext uri="{FF2B5EF4-FFF2-40B4-BE49-F238E27FC236}">
                <a16:creationId xmlns:a16="http://schemas.microsoft.com/office/drawing/2014/main" id="{57E65672-3266-CB4D-B22B-0DFD04749A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412789" y="5682343"/>
            <a:ext cx="9843303" cy="1420571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EA32918C-2D20-3849-AE6F-8D1D4CE4BF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104255" y="5682343"/>
            <a:ext cx="9861107" cy="26072798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A9DFB7E-9F4E-7445-89F3-0760A41142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55515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Conclusion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DB39436-F459-594F-83D6-5C33DB8813B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055516" y="5682344"/>
            <a:ext cx="9872306" cy="117964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F3569F0-2FE3-FB40-8342-BA12AED78F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55515" y="18026078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References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42A97B6-AEF5-8B46-9BA4-75E25596811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3055516" y="19110960"/>
            <a:ext cx="9872306" cy="72237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E6F1C3FC-BC5D-CA47-89F4-2D51A2BE19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55515" y="26804983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Acknowledgments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C8FFEAFA-11AA-FC44-B545-66D011B9431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3055516" y="27902263"/>
            <a:ext cx="9872306" cy="397177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C4D15280-9809-614C-B4E5-29E6D280F62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735786" y="20574001"/>
            <a:ext cx="20549310" cy="11300037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45E375B-C09E-474F-8D9C-E2DCCD25E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21" y="870858"/>
            <a:ext cx="33884993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Footer (Author)">
            <a:extLst>
              <a:ext uri="{FF2B5EF4-FFF2-40B4-BE49-F238E27FC236}">
                <a16:creationId xmlns:a16="http://schemas.microsoft.com/office/drawing/2014/main" id="{AF4CBA3E-AE06-A04E-A73A-37189D199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3721" y="2438402"/>
            <a:ext cx="33884993" cy="185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628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dirty="0"/>
              <a:t>Authors | Department | Institution</a:t>
            </a:r>
          </a:p>
          <a:p>
            <a:pPr algn="l"/>
            <a:r>
              <a:rPr lang="en-US" dirty="0"/>
              <a:t>Authors | Department | Institution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23DDD-4AF1-FD46-B337-C87AA905D9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94523" y="661007"/>
            <a:ext cx="7627892" cy="30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9ECE8-64F7-8548-817D-8A4D5BAAC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" t="12758" r="1813"/>
          <a:stretch/>
        </p:blipFill>
        <p:spPr>
          <a:xfrm>
            <a:off x="0" y="3918858"/>
            <a:ext cx="43891200" cy="28999543"/>
          </a:xfrm>
          <a:prstGeom prst="rect">
            <a:avLst/>
          </a:prstGeom>
          <a:solidFill>
            <a:srgbClr val="93368E"/>
          </a:solidFill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09819A9E-FFB7-B94B-AF9C-2C8F50F7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063" y="653144"/>
            <a:ext cx="33997473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562D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CB65462D-D9F7-0749-AC5F-A0E9C929D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4063" y="4597461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sz="3771" b="1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Introduction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439DAF1-5693-AF4C-BDD8-21892328A0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783" y="4597461"/>
            <a:ext cx="9906584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Methods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76A3A0-F123-754E-B5E2-B512795DDC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35784" y="5682344"/>
            <a:ext cx="9906583" cy="14234673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6" name="Text Placeholder 36">
            <a:extLst>
              <a:ext uri="{FF2B5EF4-FFF2-40B4-BE49-F238E27FC236}">
                <a16:creationId xmlns:a16="http://schemas.microsoft.com/office/drawing/2014/main" id="{80768374-84E5-CC41-BC85-E5F34BDC69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12788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Results</a:t>
            </a:r>
          </a:p>
        </p:txBody>
      </p:sp>
      <p:sp>
        <p:nvSpPr>
          <p:cNvPr id="17" name="Content Placeholder 28">
            <a:extLst>
              <a:ext uri="{FF2B5EF4-FFF2-40B4-BE49-F238E27FC236}">
                <a16:creationId xmlns:a16="http://schemas.microsoft.com/office/drawing/2014/main" id="{57E65672-3266-CB4D-B22B-0DFD04749A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412789" y="5682344"/>
            <a:ext cx="9843303" cy="14234673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EA32918C-2D20-3849-AE6F-8D1D4CE4BF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104255" y="5682343"/>
            <a:ext cx="9861107" cy="26072798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A9DFB7E-9F4E-7445-89F3-0760A41142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55515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Conclusion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DB39436-F459-594F-83D6-5C33DB8813B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055516" y="5682344"/>
            <a:ext cx="9872306" cy="117964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F3569F0-2FE3-FB40-8342-BA12AED78F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55515" y="18026078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References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42A97B6-AEF5-8B46-9BA4-75E25596811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3055516" y="19110960"/>
            <a:ext cx="9872306" cy="72237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E6F1C3FC-BC5D-CA47-89F4-2D51A2BE19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55515" y="26804983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Acknowledgments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C8FFEAFA-11AA-FC44-B545-66D011B9431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3055516" y="27902263"/>
            <a:ext cx="9872306" cy="397177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6AE35F9A-A257-8143-89B9-86F3CDEA711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735786" y="20574001"/>
            <a:ext cx="20549310" cy="11300037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9" name="Footer (Author)">
            <a:extLst>
              <a:ext uri="{FF2B5EF4-FFF2-40B4-BE49-F238E27FC236}">
                <a16:creationId xmlns:a16="http://schemas.microsoft.com/office/drawing/2014/main" id="{7F8D95F1-83A4-E043-9EF9-1E4B6D5C3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4060" y="2220688"/>
            <a:ext cx="33997474" cy="1602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28" b="1">
                <a:solidFill>
                  <a:srgbClr val="9336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Authors | Department | Institution</a:t>
            </a:r>
          </a:p>
          <a:p>
            <a:r>
              <a:rPr lang="en-US" dirty="0"/>
              <a:t>Authors | Department | Institution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68BE52-CD5A-F240-9C53-F488AAF794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81255" y="451487"/>
            <a:ext cx="7506535" cy="2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34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18CB32E-6950-C44A-B5F8-67AC5752A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" t="969" r="1813"/>
          <a:stretch/>
        </p:blipFill>
        <p:spPr>
          <a:xfrm>
            <a:off x="0" y="0"/>
            <a:ext cx="43891200" cy="32918400"/>
          </a:xfrm>
          <a:prstGeom prst="rect">
            <a:avLst/>
          </a:prstGeom>
          <a:solidFill>
            <a:srgbClr val="93368E"/>
          </a:solidFill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CB65462D-D9F7-0749-AC5F-A0E9C929D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4063" y="4597461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sz="3771" b="1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Introduction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439DAF1-5693-AF4C-BDD8-21892328A0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784" y="4597461"/>
            <a:ext cx="20549312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Methods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76A3A0-F123-754E-B5E2-B512795DDC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35786" y="5682343"/>
            <a:ext cx="20549310" cy="6244110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6" name="Text Placeholder 36">
            <a:extLst>
              <a:ext uri="{FF2B5EF4-FFF2-40B4-BE49-F238E27FC236}">
                <a16:creationId xmlns:a16="http://schemas.microsoft.com/office/drawing/2014/main" id="{80768374-84E5-CC41-BC85-E5F34BDC69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35783" y="12579596"/>
            <a:ext cx="20549312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Results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EA32918C-2D20-3849-AE6F-8D1D4CE4BF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104255" y="5682343"/>
            <a:ext cx="9861107" cy="26072798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A9DFB7E-9F4E-7445-89F3-0760A41142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55515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Conclusion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DB39436-F459-594F-83D6-5C33DB8813B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055516" y="5682344"/>
            <a:ext cx="9872306" cy="117964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F3569F0-2FE3-FB40-8342-BA12AED78F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55515" y="18026078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References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42A97B6-AEF5-8B46-9BA4-75E25596811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3055516" y="19110960"/>
            <a:ext cx="9872306" cy="72237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E6F1C3FC-BC5D-CA47-89F4-2D51A2BE19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55515" y="26804983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Acknowledgments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C8FFEAFA-11AA-FC44-B545-66D011B9431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3055516" y="27902263"/>
            <a:ext cx="9872306" cy="397177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6AE35F9A-A257-8143-89B9-86F3CDEA711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735786" y="20574001"/>
            <a:ext cx="20549310" cy="11300037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61C46134-C317-A647-ADD3-EF5BC140FF0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11735786" y="13755190"/>
            <a:ext cx="20549310" cy="6244110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80F26E1F-FBB3-9A4C-BB77-AA024CE0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22" y="870858"/>
            <a:ext cx="34113519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Footer (Author)">
            <a:extLst>
              <a:ext uri="{FF2B5EF4-FFF2-40B4-BE49-F238E27FC236}">
                <a16:creationId xmlns:a16="http://schemas.microsoft.com/office/drawing/2014/main" id="{3B37A96C-A464-8B4C-84C4-F576652AD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3722" y="2438402"/>
            <a:ext cx="34113519" cy="185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628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dirty="0"/>
              <a:t>Authors | Department | Institution</a:t>
            </a:r>
          </a:p>
          <a:p>
            <a:pPr algn="l"/>
            <a:r>
              <a:rPr lang="en-US" dirty="0"/>
              <a:t>Authors | Department | Institution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082471-C458-5B41-9C65-ABE7123AFA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94523" y="661007"/>
            <a:ext cx="7627892" cy="30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9ECE8-64F7-8548-817D-8A4D5BAAC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" t="969" r="1813"/>
          <a:stretch/>
        </p:blipFill>
        <p:spPr>
          <a:xfrm>
            <a:off x="0" y="0"/>
            <a:ext cx="43891200" cy="32918400"/>
          </a:xfrm>
          <a:prstGeom prst="rect">
            <a:avLst/>
          </a:prstGeom>
          <a:solidFill>
            <a:srgbClr val="93368E"/>
          </a:solidFill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CB65462D-D9F7-0749-AC5F-A0E9C929D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4063" y="4597461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sz="3771" b="1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Introduction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439DAF1-5693-AF4C-BDD8-21892328A0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783" y="4597461"/>
            <a:ext cx="9906584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Methods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76A3A0-F123-754E-B5E2-B512795DDC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35784" y="5682342"/>
            <a:ext cx="9906583" cy="26191695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6" name="Text Placeholder 36">
            <a:extLst>
              <a:ext uri="{FF2B5EF4-FFF2-40B4-BE49-F238E27FC236}">
                <a16:creationId xmlns:a16="http://schemas.microsoft.com/office/drawing/2014/main" id="{80768374-84E5-CC41-BC85-E5F34BDC69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12788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Results</a:t>
            </a:r>
          </a:p>
        </p:txBody>
      </p:sp>
      <p:sp>
        <p:nvSpPr>
          <p:cNvPr id="17" name="Content Placeholder 28">
            <a:extLst>
              <a:ext uri="{FF2B5EF4-FFF2-40B4-BE49-F238E27FC236}">
                <a16:creationId xmlns:a16="http://schemas.microsoft.com/office/drawing/2014/main" id="{57E65672-3266-CB4D-B22B-0DFD04749A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412789" y="5682343"/>
            <a:ext cx="9843303" cy="26191693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EA32918C-2D20-3849-AE6F-8D1D4CE4BF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104255" y="5682343"/>
            <a:ext cx="9861107" cy="14329954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A9DFB7E-9F4E-7445-89F3-0760A41142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55515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Conclusion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DB39436-F459-594F-83D6-5C33DB8813B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055516" y="5682344"/>
            <a:ext cx="9872306" cy="117964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F3569F0-2FE3-FB40-8342-BA12AED78F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55515" y="18026078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References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42A97B6-AEF5-8B46-9BA4-75E25596811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3055516" y="19110960"/>
            <a:ext cx="9872306" cy="72237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E6F1C3FC-BC5D-CA47-89F4-2D51A2BE19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55515" y="26804983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Acknowledgments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C8FFEAFA-11AA-FC44-B545-66D011B9431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3055516" y="27902263"/>
            <a:ext cx="9872306" cy="397177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F7ED59D9-D668-8F47-B5EB-AF1DFC220AF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4063" y="20574000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Additional Text/Graphic</a:t>
            </a: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590A585B-5452-754E-A36F-C56869234E2A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1104255" y="21658884"/>
            <a:ext cx="9861107" cy="10215153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B3E46570-D716-8940-8B75-65951D2B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21" y="870858"/>
            <a:ext cx="34067813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Footer (Author)">
            <a:extLst>
              <a:ext uri="{FF2B5EF4-FFF2-40B4-BE49-F238E27FC236}">
                <a16:creationId xmlns:a16="http://schemas.microsoft.com/office/drawing/2014/main" id="{F21A660D-8099-BA47-BD0B-7FA618517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3721" y="2438402"/>
            <a:ext cx="34067813" cy="185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628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dirty="0"/>
              <a:t>Authors | Department | Institution</a:t>
            </a:r>
          </a:p>
          <a:p>
            <a:pPr algn="l"/>
            <a:r>
              <a:rPr lang="en-US" dirty="0"/>
              <a:t>Authors | Department | Institution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2CE684-9A37-294D-816D-BCA0BC31AE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94523" y="661007"/>
            <a:ext cx="7627892" cy="30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00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9ECE8-64F7-8548-817D-8A4D5BAAC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" t="12758" r="1813"/>
          <a:stretch/>
        </p:blipFill>
        <p:spPr>
          <a:xfrm>
            <a:off x="0" y="3918858"/>
            <a:ext cx="43891200" cy="28999543"/>
          </a:xfrm>
          <a:prstGeom prst="rect">
            <a:avLst/>
          </a:prstGeom>
          <a:solidFill>
            <a:srgbClr val="93368E"/>
          </a:solidFill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CB65462D-D9F7-0749-AC5F-A0E9C929D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4063" y="4597461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sz="3771" b="1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Introduction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439DAF1-5693-AF4C-BDD8-21892328A0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784" y="4597461"/>
            <a:ext cx="20549312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Methods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76A3A0-F123-754E-B5E2-B512795DDC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35786" y="5682343"/>
            <a:ext cx="20549310" cy="6244110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6" name="Text Placeholder 36">
            <a:extLst>
              <a:ext uri="{FF2B5EF4-FFF2-40B4-BE49-F238E27FC236}">
                <a16:creationId xmlns:a16="http://schemas.microsoft.com/office/drawing/2014/main" id="{80768374-84E5-CC41-BC85-E5F34BDC69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35783" y="12579596"/>
            <a:ext cx="20549312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Results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EA32918C-2D20-3849-AE6F-8D1D4CE4BF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104255" y="5682343"/>
            <a:ext cx="9861107" cy="14316956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A9DFB7E-9F4E-7445-89F3-0760A41142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55515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Conclusion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DB39436-F459-594F-83D6-5C33DB8813B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055516" y="5682344"/>
            <a:ext cx="9872306" cy="117964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F3569F0-2FE3-FB40-8342-BA12AED78F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55515" y="18026078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References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42A97B6-AEF5-8B46-9BA4-75E25596811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3055516" y="19110960"/>
            <a:ext cx="9872306" cy="72237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E6F1C3FC-BC5D-CA47-89F4-2D51A2BE19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55515" y="26804983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Acknowledgments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C8FFEAFA-11AA-FC44-B545-66D011B9431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3055516" y="27902263"/>
            <a:ext cx="9872306" cy="397177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6AE35F9A-A257-8143-89B9-86F3CDEA711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735786" y="20574001"/>
            <a:ext cx="20549310" cy="11300037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61C46134-C317-A647-ADD3-EF5BC140FF0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11735786" y="13755190"/>
            <a:ext cx="20549310" cy="6244110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69BD857A-E858-5045-8C86-29176F149A2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04063" y="20574000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Additional Text/Graphic</a:t>
            </a: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9C73363A-357E-4C4D-A986-148777DDD8B9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1104255" y="21658884"/>
            <a:ext cx="9861107" cy="10215153"/>
          </a:xfrm>
          <a:solidFill>
            <a:schemeClr val="bg1"/>
          </a:solidFill>
          <a:ln>
            <a:noFill/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38" name="Footer (Author)">
            <a:extLst>
              <a:ext uri="{FF2B5EF4-FFF2-40B4-BE49-F238E27FC236}">
                <a16:creationId xmlns:a16="http://schemas.microsoft.com/office/drawing/2014/main" id="{C7DDE829-02DB-CB4B-ABCE-E2B9CBDFB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4060" y="2220688"/>
            <a:ext cx="33997474" cy="1602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28" b="1">
                <a:solidFill>
                  <a:srgbClr val="9336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Authors | Department | Institution</a:t>
            </a:r>
          </a:p>
          <a:p>
            <a:r>
              <a:rPr lang="en-US" dirty="0"/>
              <a:t>Authors | Department | Institution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A0A5FAEB-5CE9-CD46-8D90-2291AA9D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063" y="653144"/>
            <a:ext cx="33997473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562D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B3AA0-9B9B-3742-9663-7FCE0BF8C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81255" y="451487"/>
            <a:ext cx="7506535" cy="2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2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FBCD80-668B-F642-8883-3D5F6220E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" t="968" r="1813" b="86615"/>
          <a:stretch/>
        </p:blipFill>
        <p:spPr>
          <a:xfrm>
            <a:off x="0" y="0"/>
            <a:ext cx="43891200" cy="4127198"/>
          </a:xfrm>
          <a:prstGeom prst="rect">
            <a:avLst/>
          </a:prstGeom>
          <a:solidFill>
            <a:srgbClr val="93368E"/>
          </a:solidFill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CB65462D-D9F7-0749-AC5F-A0E9C929D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4063" y="4597461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sz="3771" b="1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Introduction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439DAF1-5693-AF4C-BDD8-21892328A0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784" y="4597461"/>
            <a:ext cx="20549312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Methods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76A3A0-F123-754E-B5E2-B512795DDC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35786" y="5682343"/>
            <a:ext cx="20549310" cy="6244110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16" name="Text Placeholder 36">
            <a:extLst>
              <a:ext uri="{FF2B5EF4-FFF2-40B4-BE49-F238E27FC236}">
                <a16:creationId xmlns:a16="http://schemas.microsoft.com/office/drawing/2014/main" id="{80768374-84E5-CC41-BC85-E5F34BDC69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35783" y="12579596"/>
            <a:ext cx="20549312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Results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EA32918C-2D20-3849-AE6F-8D1D4CE4BF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104255" y="5682343"/>
            <a:ext cx="9861107" cy="14316956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A9DFB7E-9F4E-7445-89F3-0760A41142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55515" y="4597461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Conclusion</a:t>
            </a:r>
          </a:p>
        </p:txBody>
      </p:sp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DB39436-F459-594F-83D6-5C33DB8813B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055516" y="5682344"/>
            <a:ext cx="9872306" cy="11796425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F3569F0-2FE3-FB40-8342-BA12AED78F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55515" y="18026078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References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42A97B6-AEF5-8B46-9BA4-75E25596811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3055516" y="19110960"/>
            <a:ext cx="9872306" cy="7223760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E6F1C3FC-BC5D-CA47-89F4-2D51A2BE19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55515" y="26804983"/>
            <a:ext cx="9872306" cy="1084882"/>
          </a:xfrm>
          <a:solidFill>
            <a:srgbClr val="93368E"/>
          </a:solidFill>
          <a:ln>
            <a:noFill/>
          </a:ln>
        </p:spPr>
        <p:txBody>
          <a:bodyPr lIns="274320" tIns="365760">
            <a:normAutofit/>
          </a:bodyPr>
          <a:lstStyle>
            <a:lvl1pPr marL="0" indent="0" algn="l" defTabSz="783732" rtl="0" eaLnBrk="1" latinLnBrk="0" hangingPunct="1">
              <a:lnSpc>
                <a:spcPct val="90000"/>
              </a:lnSpc>
              <a:spcBef>
                <a:spcPts val="857"/>
              </a:spcBef>
              <a:buFont typeface="Arial" panose="020B0604020202020204" pitchFamily="34" charset="0"/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Acknowledgments</a:t>
            </a:r>
          </a:p>
        </p:txBody>
      </p:sp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C8FFEAFA-11AA-FC44-B545-66D011B9431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3055516" y="27902263"/>
            <a:ext cx="9872306" cy="3971774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6AE35F9A-A257-8143-89B9-86F3CDEA7115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1735786" y="20574001"/>
            <a:ext cx="20549310" cy="11300037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61C46134-C317-A647-ADD3-EF5BC140FF0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11735786" y="13755190"/>
            <a:ext cx="20549310" cy="6244110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4A03A6D2-BB8A-7942-BD5C-DEADA509492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04063" y="20574000"/>
            <a:ext cx="9861300" cy="1084882"/>
          </a:xfrm>
          <a:solidFill>
            <a:srgbClr val="93368E"/>
          </a:solidFill>
          <a:ln>
            <a:noFill/>
          </a:ln>
        </p:spPr>
        <p:txBody>
          <a:bodyPr lIns="274320" tIns="365760"/>
          <a:lstStyle>
            <a:lvl1pPr marL="0" indent="0">
              <a:buNone/>
              <a:defRPr lang="en-US" sz="3771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cap="none" dirty="0"/>
              <a:t>Additional Text/Graphic</a:t>
            </a:r>
          </a:p>
        </p:txBody>
      </p:sp>
      <p:sp>
        <p:nvSpPr>
          <p:cNvPr id="24" name="Content Placeholder 29">
            <a:extLst>
              <a:ext uri="{FF2B5EF4-FFF2-40B4-BE49-F238E27FC236}">
                <a16:creationId xmlns:a16="http://schemas.microsoft.com/office/drawing/2014/main" id="{4051C481-6D78-CD45-A7D1-94950D5C7DF1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1104255" y="21658884"/>
            <a:ext cx="9861107" cy="10215153"/>
          </a:xfr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numCol="1" spcCol="274320">
            <a:normAutofit/>
          </a:bodyPr>
          <a:lstStyle>
            <a:lvl1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74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0D752D00-B2AC-8D4C-89C2-4F717BA9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21" y="653144"/>
            <a:ext cx="34067813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Footer (Author)">
            <a:extLst>
              <a:ext uri="{FF2B5EF4-FFF2-40B4-BE49-F238E27FC236}">
                <a16:creationId xmlns:a16="http://schemas.microsoft.com/office/drawing/2014/main" id="{348A7AD9-7B4E-6842-B83C-F1D8F64DD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3721" y="2220688"/>
            <a:ext cx="34067813" cy="185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628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dirty="0"/>
              <a:t>Authors | Department | Institution</a:t>
            </a:r>
          </a:p>
          <a:p>
            <a:pPr algn="l"/>
            <a:r>
              <a:rPr lang="en-US" dirty="0"/>
              <a:t>Authors | Department | Institution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07D634A-EA54-664A-AC96-656F6B1D9B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94523" y="661007"/>
            <a:ext cx="7627892" cy="30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1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7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7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5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7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0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0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6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7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Author | Department | Institution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Instructions">
            <a:extLst>
              <a:ext uri="{FF2B5EF4-FFF2-40B4-BE49-F238E27FC236}">
                <a16:creationId xmlns:a16="http://schemas.microsoft.com/office/drawing/2014/main" id="{E938ACEF-8B56-244A-A0C8-86C130A01184}"/>
              </a:ext>
            </a:extLst>
          </p:cNvPr>
          <p:cNvSpPr/>
          <p:nvPr userDrawn="1"/>
        </p:nvSpPr>
        <p:spPr>
          <a:xfrm>
            <a:off x="44851008" y="201385"/>
            <a:ext cx="12680580" cy="32918400"/>
          </a:xfrm>
          <a:prstGeom prst="rect">
            <a:avLst/>
          </a:prstGeom>
          <a:solidFill>
            <a:srgbClr val="562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6241" rIns="266241" rtlCol="0" anchor="t"/>
          <a:lstStyle/>
          <a:p>
            <a:pPr lvl="0">
              <a:spcBef>
                <a:spcPts val="1165"/>
              </a:spcBef>
              <a:spcAft>
                <a:spcPts val="2571"/>
              </a:spcAft>
            </a:pPr>
            <a:r>
              <a:rPr lang="en-US" sz="11314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Printing:</a:t>
            </a:r>
          </a:p>
          <a:p>
            <a:pPr lvl="0">
              <a:spcBef>
                <a:spcPts val="1165"/>
              </a:spcBef>
              <a:spcAft>
                <a:spcPts val="2571"/>
              </a:spcAft>
            </a:pPr>
            <a:r>
              <a:rPr lang="en-US" sz="754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poster is 54.351” wide by 42” high. It is designed to be printed on a large-format printer.</a:t>
            </a:r>
          </a:p>
          <a:p>
            <a:pPr lvl="0">
              <a:spcBef>
                <a:spcPts val="1165"/>
              </a:spcBef>
              <a:spcAft>
                <a:spcPts val="2571"/>
              </a:spcAft>
            </a:pPr>
            <a:r>
              <a:rPr lang="en-US" sz="1037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Customizing Content:</a:t>
            </a:r>
          </a:p>
          <a:p>
            <a:pPr lvl="0">
              <a:spcBef>
                <a:spcPts val="1165"/>
              </a:spcBef>
              <a:spcAft>
                <a:spcPts val="2571"/>
              </a:spcAft>
            </a:pPr>
            <a:r>
              <a:rPr lang="en-US" sz="754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placeholders in this poster are formatted for you within several layout choices. Type</a:t>
            </a:r>
            <a:r>
              <a:rPr lang="en-US" sz="7542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 placeholders </a:t>
            </a:r>
            <a:r>
              <a:rPr lang="en-US" sz="754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add text, or c</a:t>
            </a:r>
            <a:r>
              <a:rPr lang="en-US" sz="7542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lick an icon to add a table, chart, or graphic.</a:t>
            </a:r>
          </a:p>
          <a:p>
            <a:pPr lvl="0">
              <a:spcBef>
                <a:spcPts val="2330"/>
              </a:spcBef>
              <a:spcAft>
                <a:spcPts val="2571"/>
              </a:spcAft>
            </a:pPr>
            <a:r>
              <a:rPr lang="en-US" sz="754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add or remove bullet points from text, just click the Bullets button or the “Increase list level” button on the Home tab. </a:t>
            </a:r>
          </a:p>
          <a:p>
            <a:pPr lvl="0">
              <a:spcBef>
                <a:spcPts val="2330"/>
              </a:spcBef>
              <a:spcAft>
                <a:spcPts val="2571"/>
              </a:spcAft>
            </a:pPr>
            <a:r>
              <a:rPr lang="en-US" sz="754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Delete any extra boxes.</a:t>
            </a:r>
          </a:p>
        </p:txBody>
      </p:sp>
    </p:spTree>
    <p:extLst>
      <p:ext uri="{BB962C8B-B14F-4D97-AF65-F5344CB8AC3E}">
        <p14:creationId xmlns:p14="http://schemas.microsoft.com/office/powerpoint/2010/main" val="63641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21" r:id="rId13"/>
    <p:sldLayoutId id="2147483727" r:id="rId14"/>
    <p:sldLayoutId id="2147483729" r:id="rId15"/>
    <p:sldLayoutId id="2147483734" r:id="rId16"/>
    <p:sldLayoutId id="2147483736" r:id="rId17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1C1C">
            <a:alpha val="8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Placeholder 154">
            <a:extLst>
              <a:ext uri="{FF2B5EF4-FFF2-40B4-BE49-F238E27FC236}">
                <a16:creationId xmlns:a16="http://schemas.microsoft.com/office/drawing/2014/main" id="{40456F28-DA1A-7B4D-AA8E-0530BFF4CD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83445" y="4631479"/>
            <a:ext cx="10848415" cy="1039858"/>
          </a:xfrm>
          <a:solidFill>
            <a:srgbClr val="EB9F8D"/>
          </a:solidFill>
        </p:spPr>
        <p:txBody>
          <a:bodyPr>
            <a:noAutofit/>
          </a:bodyPr>
          <a:lstStyle/>
          <a:p>
            <a:r>
              <a:rPr lang="en-US" sz="3300" dirty="0"/>
              <a:t>Introduction: Flow Guiding Barrel Design Process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919D5F-3006-DD46-90F3-22CD1B51A934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744938" y="5652167"/>
            <a:ext cx="10885693" cy="6905106"/>
          </a:xfrm>
          <a:noFill/>
        </p:spPr>
        <p:txBody>
          <a:bodyPr vert="horz" lIns="235131" tIns="235131" rIns="78377" bIns="39189" numCol="1" spcCol="274320" rtlCol="0" anchor="t">
            <a:noAutofit/>
          </a:bodyPr>
          <a:lstStyle/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Biolistics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versatile method of plant gene delivery and editing that can deliver DNA, virus, and protein to any species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a new biolistic barrel device: “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delivery, transient expression, and stable transformation significantly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altering the flow and efficiently projecting the gold particles toward the tissue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Biolistic improvements demonstrated on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onion epidermis, maize B104 embryos, juvenile corn plants, and juvenile soybean plants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plasmid-DNA, viral constructs, and protein.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barrel device was designed in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Solidworks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created via 3D printing and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for biolistic delivery on all plant species mentioned above</a:t>
            </a:r>
          </a:p>
        </p:txBody>
      </p:sp>
      <p:sp>
        <p:nvSpPr>
          <p:cNvPr id="159" name="Text Placeholder 158">
            <a:extLst>
              <a:ext uri="{FF2B5EF4-FFF2-40B4-BE49-F238E27FC236}">
                <a16:creationId xmlns:a16="http://schemas.microsoft.com/office/drawing/2014/main" id="{1C674BCB-E73B-0A46-BC35-1BD60D59282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522563" y="29340128"/>
            <a:ext cx="13075920" cy="914400"/>
          </a:xfrm>
          <a:solidFill>
            <a:srgbClr val="800000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6D05CFC-69AA-D849-B454-23E9BACEFE3E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0522564" y="30340501"/>
            <a:ext cx="13368636" cy="2522485"/>
          </a:xfrm>
          <a:noFill/>
        </p:spPr>
        <p:txBody>
          <a:bodyPr>
            <a:noAutofit/>
          </a:bodyPr>
          <a:lstStyle/>
          <a:p>
            <a:pPr marL="293900" indent="-293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Kang et al. Enhancing Maize Transformation and Targeted Mutagenesis through the Assistance of Non-integrating Wus2 Vector.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Plants.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(2023).</a:t>
            </a:r>
          </a:p>
          <a:p>
            <a:pPr marL="293900" indent="-293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Sanford, J. C. Biolistic plant transformation. 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Physiol. Plant.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206–209 (1990).</a:t>
            </a:r>
          </a:p>
          <a:p>
            <a:pPr marL="293900" indent="-293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Martin-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Ortigosa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&amp; Wang, K.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Proteolistics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biolistic method for intracellular delivery of proteins. Springer doi:10.1007/s11248-014-9807-y.</a:t>
            </a:r>
          </a:p>
          <a:p>
            <a:pPr marL="293900" indent="-293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Johnson-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Saliba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DA. Gene therapy: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delivery to the nucleus.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Drug Targets. 2001 Dec;2(4):371-99.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10.2174/1389450013348245. PMID: 11732638.</a:t>
            </a:r>
          </a:p>
          <a:p>
            <a:pPr marL="440849" indent="-440849">
              <a:lnSpc>
                <a:spcPct val="120000"/>
              </a:lnSpc>
              <a:spcBef>
                <a:spcPts val="0"/>
              </a:spcBef>
              <a:buAutoNum type="arabicPeriod"/>
            </a:pPr>
            <a:endParaRPr lang="en-US" sz="500" dirty="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69ED86E7-F166-1040-A1A7-2F15DEF6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401" y="422137"/>
            <a:ext cx="23995185" cy="2519107"/>
          </a:xfrm>
        </p:spPr>
        <p:txBody>
          <a:bodyPr/>
          <a:lstStyle/>
          <a:p>
            <a:r>
              <a:rPr lang="en-US" sz="8800" b="1" dirty="0">
                <a:latin typeface="+mn-lt"/>
              </a:rPr>
              <a:t>Revolutionizing Biolistic Plant Transformation: The Flow Guiding Barrel Breakthrough</a:t>
            </a:r>
          </a:p>
        </p:txBody>
      </p:sp>
      <p:sp>
        <p:nvSpPr>
          <p:cNvPr id="108" name="Footer Placeholder 107">
            <a:extLst>
              <a:ext uri="{FF2B5EF4-FFF2-40B4-BE49-F238E27FC236}">
                <a16:creationId xmlns:a16="http://schemas.microsoft.com/office/drawing/2014/main" id="{C14C47B5-3A0F-5E44-97C1-DECB55AC4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3445" y="2836300"/>
            <a:ext cx="30592011" cy="1679425"/>
          </a:xfrm>
        </p:spPr>
        <p:txBody>
          <a:bodyPr/>
          <a:lstStyle/>
          <a:p>
            <a:pPr algn="l"/>
            <a:r>
              <a:rPr lang="en-US" sz="3428" dirty="0"/>
              <a:t>Connor Thorpe, Dr. Jessica Ji, Dr. </a:t>
            </a:r>
            <a:r>
              <a:rPr lang="en-US" sz="3428" dirty="0" err="1"/>
              <a:t>Keunsub</a:t>
            </a:r>
            <a:r>
              <a:rPr lang="en-US" sz="3428" dirty="0"/>
              <a:t> Lee, Dr. Steven Whitham, Dr. Kan Wang, and Dr. Shan Jiang</a:t>
            </a:r>
          </a:p>
          <a:p>
            <a:pPr algn="l"/>
            <a:r>
              <a:rPr lang="en-US" sz="3428" dirty="0"/>
              <a:t>Department of Materials Science and Engineering, Agronomy, and Plant Pathology, Iowa State University, Ames, Iowa</a:t>
            </a:r>
          </a:p>
        </p:txBody>
      </p:sp>
      <p:sp>
        <p:nvSpPr>
          <p:cNvPr id="3" name="Text Placeholder 156">
            <a:extLst>
              <a:ext uri="{FF2B5EF4-FFF2-40B4-BE49-F238E27FC236}">
                <a16:creationId xmlns:a16="http://schemas.microsoft.com/office/drawing/2014/main" id="{19E3236E-C0FC-15DA-A4A1-9D855ABE7223}"/>
              </a:ext>
            </a:extLst>
          </p:cNvPr>
          <p:cNvSpPr txBox="1">
            <a:spLocks/>
          </p:cNvSpPr>
          <p:nvPr/>
        </p:nvSpPr>
        <p:spPr>
          <a:xfrm>
            <a:off x="618622" y="20250159"/>
            <a:ext cx="13685126" cy="1079422"/>
          </a:xfrm>
          <a:prstGeom prst="rect">
            <a:avLst/>
          </a:prstGeom>
          <a:solidFill>
            <a:srgbClr val="EC6738"/>
          </a:solidFill>
          <a:ln>
            <a:noFill/>
          </a:ln>
        </p:spPr>
        <p:txBody>
          <a:bodyPr vert="horz" lIns="235131" tIns="313509" rIns="78377" bIns="3918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cap="none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Biolistic Process and Current System Drawbacks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77B32-527F-C5DD-2807-31603CCFEAEC}"/>
              </a:ext>
            </a:extLst>
          </p:cNvPr>
          <p:cNvSpPr txBox="1"/>
          <p:nvPr/>
        </p:nvSpPr>
        <p:spPr>
          <a:xfrm>
            <a:off x="618622" y="22016133"/>
            <a:ext cx="4078953" cy="1060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 DNA, virus, or protein to a heavy metal particle and propel at the plant tissue to penetrate the cell wall and release the DNA, virus, or protein into the cell nucleus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Binding, delivery, and release of the biological reagents are all critical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essential to the overall performance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commercial biolistic device is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inconsistent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requires extensive experiments to reproduce results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device has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very poor performance </a:t>
            </a:r>
          </a:p>
        </p:txBody>
      </p:sp>
      <p:sp>
        <p:nvSpPr>
          <p:cNvPr id="74" name="Text Placeholder 154">
            <a:extLst>
              <a:ext uri="{FF2B5EF4-FFF2-40B4-BE49-F238E27FC236}">
                <a16:creationId xmlns:a16="http://schemas.microsoft.com/office/drawing/2014/main" id="{C126A12D-026F-ACA3-D5FD-9A7282B0E620}"/>
              </a:ext>
            </a:extLst>
          </p:cNvPr>
          <p:cNvSpPr txBox="1">
            <a:spLocks/>
          </p:cNvSpPr>
          <p:nvPr/>
        </p:nvSpPr>
        <p:spPr>
          <a:xfrm>
            <a:off x="15967532" y="4617120"/>
            <a:ext cx="10848415" cy="818112"/>
          </a:xfrm>
          <a:prstGeom prst="rect">
            <a:avLst/>
          </a:prstGeom>
          <a:solidFill>
            <a:srgbClr val="EB9F8D"/>
          </a:solidFill>
          <a:ln>
            <a:noFill/>
          </a:ln>
        </p:spPr>
        <p:txBody>
          <a:bodyPr vert="horz" lIns="235131" tIns="313509" rIns="78377" bIns="39189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Transient Transfection in Onion Epidermis</a:t>
            </a:r>
          </a:p>
        </p:txBody>
      </p:sp>
      <p:sp>
        <p:nvSpPr>
          <p:cNvPr id="75" name="Content Placeholder 14">
            <a:extLst>
              <a:ext uri="{FF2B5EF4-FFF2-40B4-BE49-F238E27FC236}">
                <a16:creationId xmlns:a16="http://schemas.microsoft.com/office/drawing/2014/main" id="{21CF1161-91A4-41AF-CA03-019B556857AF}"/>
              </a:ext>
            </a:extLst>
          </p:cNvPr>
          <p:cNvSpPr txBox="1">
            <a:spLocks/>
          </p:cNvSpPr>
          <p:nvPr/>
        </p:nvSpPr>
        <p:spPr>
          <a:xfrm>
            <a:off x="15740145" y="5348370"/>
            <a:ext cx="11339673" cy="2924671"/>
          </a:xfrm>
          <a:prstGeom prst="rect">
            <a:avLst/>
          </a:prstGeom>
          <a:noFill/>
          <a:ln>
            <a:noFill/>
          </a:ln>
        </p:spPr>
        <p:txBody>
          <a:bodyPr vert="horz" lIns="235131" tIns="235131" rIns="78377" bIns="39189" numCol="1" spcCol="2743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23x improvement in transient DNA transfection with 22ng GFP-DNA, 7x improvement with 2.2ng GFP-DNA, and 3x improvement with FITC-BSA protein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onion epidermis</a:t>
            </a:r>
          </a:p>
        </p:txBody>
      </p:sp>
      <p:sp>
        <p:nvSpPr>
          <p:cNvPr id="216" name="Text Placeholder 154">
            <a:extLst>
              <a:ext uri="{FF2B5EF4-FFF2-40B4-BE49-F238E27FC236}">
                <a16:creationId xmlns:a16="http://schemas.microsoft.com/office/drawing/2014/main" id="{C408A979-EB49-14EB-3E83-D892F8B4C8DD}"/>
              </a:ext>
            </a:extLst>
          </p:cNvPr>
          <p:cNvSpPr txBox="1">
            <a:spLocks/>
          </p:cNvSpPr>
          <p:nvPr/>
        </p:nvSpPr>
        <p:spPr>
          <a:xfrm>
            <a:off x="15887114" y="14336727"/>
            <a:ext cx="10848415" cy="818112"/>
          </a:xfrm>
          <a:prstGeom prst="rect">
            <a:avLst/>
          </a:prstGeom>
          <a:solidFill>
            <a:srgbClr val="EC6738"/>
          </a:solidFill>
          <a:ln>
            <a:noFill/>
          </a:ln>
        </p:spPr>
        <p:txBody>
          <a:bodyPr vert="horz" lIns="235131" tIns="313509" rIns="78377" bIns="39189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Cas9-DNA and RNP Editing Results in Onion</a:t>
            </a:r>
          </a:p>
        </p:txBody>
      </p:sp>
      <p:sp>
        <p:nvSpPr>
          <p:cNvPr id="217" name="Content Placeholder 14">
            <a:extLst>
              <a:ext uri="{FF2B5EF4-FFF2-40B4-BE49-F238E27FC236}">
                <a16:creationId xmlns:a16="http://schemas.microsoft.com/office/drawing/2014/main" id="{432C8219-4AD2-002E-99F7-83D8EEE8DFAE}"/>
              </a:ext>
            </a:extLst>
          </p:cNvPr>
          <p:cNvSpPr txBox="1">
            <a:spLocks/>
          </p:cNvSpPr>
          <p:nvPr/>
        </p:nvSpPr>
        <p:spPr>
          <a:xfrm>
            <a:off x="15849836" y="15154839"/>
            <a:ext cx="10885693" cy="2924671"/>
          </a:xfrm>
          <a:prstGeom prst="rect">
            <a:avLst/>
          </a:prstGeom>
          <a:noFill/>
          <a:ln>
            <a:noFill/>
          </a:ln>
        </p:spPr>
        <p:txBody>
          <a:bodyPr vert="horz" lIns="235131" tIns="235131" rIns="78377" bIns="39189" numCol="1" spcCol="2743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demonstrates a ~3x improvement in Cas9-DNA editing and a ~4x improvement in Cas9-RNP editing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onion epidermis analyzed with Next-generation sequencing (NGS)</a:t>
            </a:r>
          </a:p>
        </p:txBody>
      </p:sp>
      <p:sp>
        <p:nvSpPr>
          <p:cNvPr id="228" name="Text Placeholder 154">
            <a:extLst>
              <a:ext uri="{FF2B5EF4-FFF2-40B4-BE49-F238E27FC236}">
                <a16:creationId xmlns:a16="http://schemas.microsoft.com/office/drawing/2014/main" id="{726BC144-8D58-B738-79DA-90A93E9EF352}"/>
              </a:ext>
            </a:extLst>
          </p:cNvPr>
          <p:cNvSpPr txBox="1">
            <a:spLocks/>
          </p:cNvSpPr>
          <p:nvPr/>
        </p:nvSpPr>
        <p:spPr>
          <a:xfrm>
            <a:off x="15481337" y="23257449"/>
            <a:ext cx="12325461" cy="1044220"/>
          </a:xfrm>
          <a:prstGeom prst="rect">
            <a:avLst/>
          </a:prstGeom>
          <a:solidFill>
            <a:srgbClr val="D84C26"/>
          </a:solidFill>
          <a:ln>
            <a:noFill/>
          </a:ln>
        </p:spPr>
        <p:txBody>
          <a:bodyPr vert="horz" lIns="235131" tIns="313509" rIns="78377" bIns="39189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Viral Transfection in Juvenile Soybean and Maize</a:t>
            </a:r>
          </a:p>
        </p:txBody>
      </p:sp>
      <p:sp>
        <p:nvSpPr>
          <p:cNvPr id="240" name="Text Placeholder 154">
            <a:extLst>
              <a:ext uri="{FF2B5EF4-FFF2-40B4-BE49-F238E27FC236}">
                <a16:creationId xmlns:a16="http://schemas.microsoft.com/office/drawing/2014/main" id="{687A7472-5798-1B19-E619-B5095303F40A}"/>
              </a:ext>
            </a:extLst>
          </p:cNvPr>
          <p:cNvSpPr txBox="1">
            <a:spLocks/>
          </p:cNvSpPr>
          <p:nvPr/>
        </p:nvSpPr>
        <p:spPr>
          <a:xfrm>
            <a:off x="30274734" y="4568407"/>
            <a:ext cx="13075920" cy="914400"/>
          </a:xfrm>
          <a:prstGeom prst="rect">
            <a:avLst/>
          </a:prstGeom>
          <a:solidFill>
            <a:srgbClr val="EB9F8D"/>
          </a:solidFill>
          <a:ln>
            <a:noFill/>
          </a:ln>
        </p:spPr>
        <p:txBody>
          <a:bodyPr vert="horz" lIns="235131" tIns="313509" rIns="78377" bIns="3918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Modified Quick Corn Tissue Culture Protocol</a:t>
            </a:r>
          </a:p>
        </p:txBody>
      </p:sp>
      <p:sp>
        <p:nvSpPr>
          <p:cNvPr id="241" name="Content Placeholder 14">
            <a:extLst>
              <a:ext uri="{FF2B5EF4-FFF2-40B4-BE49-F238E27FC236}">
                <a16:creationId xmlns:a16="http://schemas.microsoft.com/office/drawing/2014/main" id="{9620AE2C-325F-495C-C1F9-75BD212E39AF}"/>
              </a:ext>
            </a:extLst>
          </p:cNvPr>
          <p:cNvSpPr txBox="1">
            <a:spLocks/>
          </p:cNvSpPr>
          <p:nvPr/>
        </p:nvSpPr>
        <p:spPr>
          <a:xfrm>
            <a:off x="30088103" y="5466748"/>
            <a:ext cx="14520823" cy="1843340"/>
          </a:xfrm>
          <a:prstGeom prst="rect">
            <a:avLst/>
          </a:prstGeom>
          <a:noFill/>
          <a:ln>
            <a:noFill/>
          </a:ln>
        </p:spPr>
        <p:txBody>
          <a:bodyPr vert="horz" lIns="235131" tIns="235131" rIns="78377" bIns="39189" numCol="1" spcCol="2743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tissue culture protocol developed for biolistic transformation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corn embryos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tissue culture protocol is more than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faster than the conventional protocol</a:t>
            </a:r>
          </a:p>
        </p:txBody>
      </p:sp>
      <p:sp>
        <p:nvSpPr>
          <p:cNvPr id="243" name="Text Placeholder 154">
            <a:extLst>
              <a:ext uri="{FF2B5EF4-FFF2-40B4-BE49-F238E27FC236}">
                <a16:creationId xmlns:a16="http://schemas.microsoft.com/office/drawing/2014/main" id="{5DF0D39F-A5C1-FB90-3167-8C535760BBE2}"/>
              </a:ext>
            </a:extLst>
          </p:cNvPr>
          <p:cNvSpPr txBox="1">
            <a:spLocks/>
          </p:cNvSpPr>
          <p:nvPr/>
        </p:nvSpPr>
        <p:spPr>
          <a:xfrm>
            <a:off x="30502247" y="10062350"/>
            <a:ext cx="13075920" cy="914400"/>
          </a:xfrm>
          <a:prstGeom prst="rect">
            <a:avLst/>
          </a:prstGeom>
          <a:solidFill>
            <a:srgbClr val="EC6738"/>
          </a:solidFill>
          <a:ln>
            <a:noFill/>
          </a:ln>
        </p:spPr>
        <p:txBody>
          <a:bodyPr vert="horz" lIns="235131" tIns="313509" rIns="78377" bIns="3918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Maize B104 Transient and Stable Transformation</a:t>
            </a:r>
          </a:p>
        </p:txBody>
      </p:sp>
      <p:sp>
        <p:nvSpPr>
          <p:cNvPr id="244" name="Content Placeholder 14">
            <a:extLst>
              <a:ext uri="{FF2B5EF4-FFF2-40B4-BE49-F238E27FC236}">
                <a16:creationId xmlns:a16="http://schemas.microsoft.com/office/drawing/2014/main" id="{F5A50EF9-65F6-CA5A-AF4F-891B27D34FB3}"/>
              </a:ext>
            </a:extLst>
          </p:cNvPr>
          <p:cNvSpPr txBox="1">
            <a:spLocks/>
          </p:cNvSpPr>
          <p:nvPr/>
        </p:nvSpPr>
        <p:spPr>
          <a:xfrm>
            <a:off x="30321504" y="10831307"/>
            <a:ext cx="12375714" cy="2924671"/>
          </a:xfrm>
          <a:prstGeom prst="rect">
            <a:avLst/>
          </a:prstGeom>
          <a:noFill/>
          <a:ln>
            <a:noFill/>
          </a:ln>
        </p:spPr>
        <p:txBody>
          <a:bodyPr vert="horz" lIns="235131" tIns="235131" rIns="78377" bIns="39189" numCol="1" spcCol="2743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transient DNA expression 2-3x to 95% efficiency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100 embryos per biolistic bombardment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of transient expression is significantly increased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using the new barrel device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transformation frequency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10-fold with the Flow Guiding Barrel to around 10% efficiency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 10 transgenics per experiment</a:t>
            </a:r>
          </a:p>
        </p:txBody>
      </p:sp>
      <p:sp>
        <p:nvSpPr>
          <p:cNvPr id="251" name="Text Placeholder 154">
            <a:extLst>
              <a:ext uri="{FF2B5EF4-FFF2-40B4-BE49-F238E27FC236}">
                <a16:creationId xmlns:a16="http://schemas.microsoft.com/office/drawing/2014/main" id="{DC1090B3-E50E-C08A-9BCF-C5EEC84C04D9}"/>
              </a:ext>
            </a:extLst>
          </p:cNvPr>
          <p:cNvSpPr txBox="1">
            <a:spLocks/>
          </p:cNvSpPr>
          <p:nvPr/>
        </p:nvSpPr>
        <p:spPr>
          <a:xfrm>
            <a:off x="30120519" y="20579543"/>
            <a:ext cx="7574640" cy="914401"/>
          </a:xfrm>
          <a:prstGeom prst="rect">
            <a:avLst/>
          </a:prstGeom>
          <a:solidFill>
            <a:srgbClr val="D84C26"/>
          </a:solidFill>
          <a:ln>
            <a:noFill/>
          </a:ln>
        </p:spPr>
        <p:txBody>
          <a:bodyPr vert="horz" lIns="235131" tIns="313509" rIns="78377" bIns="39189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Stable Transformation Comparison </a:t>
            </a:r>
          </a:p>
        </p:txBody>
      </p:sp>
      <p:sp>
        <p:nvSpPr>
          <p:cNvPr id="257" name="Text Placeholder 154">
            <a:extLst>
              <a:ext uri="{FF2B5EF4-FFF2-40B4-BE49-F238E27FC236}">
                <a16:creationId xmlns:a16="http://schemas.microsoft.com/office/drawing/2014/main" id="{A90DCA0E-5D4B-AA14-05C3-4A78FF3DA09B}"/>
              </a:ext>
            </a:extLst>
          </p:cNvPr>
          <p:cNvSpPr txBox="1">
            <a:spLocks/>
          </p:cNvSpPr>
          <p:nvPr/>
        </p:nvSpPr>
        <p:spPr>
          <a:xfrm>
            <a:off x="30522563" y="26203944"/>
            <a:ext cx="13083065" cy="914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txBody>
          <a:bodyPr vert="horz" lIns="235131" tIns="313509" rIns="78377" bIns="3918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71" dirty="0"/>
              <a:t>Future Work</a:t>
            </a:r>
          </a:p>
        </p:txBody>
      </p:sp>
      <p:sp>
        <p:nvSpPr>
          <p:cNvPr id="258" name="Content Placeholder 14">
            <a:extLst>
              <a:ext uri="{FF2B5EF4-FFF2-40B4-BE49-F238E27FC236}">
                <a16:creationId xmlns:a16="http://schemas.microsoft.com/office/drawing/2014/main" id="{D2CEDFE2-A89E-0592-A1A3-B2AE0596173D}"/>
              </a:ext>
            </a:extLst>
          </p:cNvPr>
          <p:cNvSpPr txBox="1">
            <a:spLocks/>
          </p:cNvSpPr>
          <p:nvPr/>
        </p:nvSpPr>
        <p:spPr>
          <a:xfrm>
            <a:off x="30591904" y="27108841"/>
            <a:ext cx="13013724" cy="2449347"/>
          </a:xfrm>
          <a:prstGeom prst="rect">
            <a:avLst/>
          </a:prstGeom>
          <a:noFill/>
          <a:ln>
            <a:noFill/>
          </a:ln>
        </p:spPr>
        <p:txBody>
          <a:bodyPr vert="horz" lIns="235131" tIns="235131" rIns="78377" bIns="39189" numCol="1" spcCol="2743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 PCR analysis of stably-transformed transgenics and DNA copy number analysis comparing biolistic vs </a:t>
            </a:r>
            <a:r>
              <a:rPr lang="en-US" sz="27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-transfection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towards protein stable transformation using the Flow Guiding Barrel after transient protein delivery was significantly improved as a proof of concept</a:t>
            </a:r>
          </a:p>
        </p:txBody>
      </p:sp>
      <p:pic>
        <p:nvPicPr>
          <p:cNvPr id="1032" name="Picture 8" descr="Iowa State Cyclones - Wikipedia">
            <a:extLst>
              <a:ext uri="{FF2B5EF4-FFF2-40B4-BE49-F238E27FC236}">
                <a16:creationId xmlns:a16="http://schemas.microsoft.com/office/drawing/2014/main" id="{33DF4E86-CC58-D504-10BB-097B1069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418" y="571098"/>
            <a:ext cx="3962802" cy="27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BC2FF9F-BA78-D008-496D-EDCE7B195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82" y="155340"/>
            <a:ext cx="3382617" cy="338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Content Placeholder 14">
            <a:extLst>
              <a:ext uri="{FF2B5EF4-FFF2-40B4-BE49-F238E27FC236}">
                <a16:creationId xmlns:a16="http://schemas.microsoft.com/office/drawing/2014/main" id="{5F5FF126-9873-D0ED-CD81-7D7D65353FBB}"/>
              </a:ext>
            </a:extLst>
          </p:cNvPr>
          <p:cNvSpPr txBox="1">
            <a:spLocks/>
          </p:cNvSpPr>
          <p:nvPr/>
        </p:nvSpPr>
        <p:spPr>
          <a:xfrm>
            <a:off x="15930254" y="24193673"/>
            <a:ext cx="10885693" cy="2924671"/>
          </a:xfrm>
          <a:prstGeom prst="rect">
            <a:avLst/>
          </a:prstGeom>
          <a:noFill/>
          <a:ln>
            <a:noFill/>
          </a:ln>
        </p:spPr>
        <p:txBody>
          <a:bodyPr vert="horz" lIns="235131" tIns="235131" rIns="78377" bIns="39189" numCol="1" spcCol="2743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 shows a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improvement in SMV-GFP transfection and an 88x improvement in SCMV-GFP transfection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three-week-old soybean and corn respectively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1EDA8C7-41D0-A8D2-D0D5-821E2AFD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8614" y="6650963"/>
            <a:ext cx="9813827" cy="323387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186A0B2-52DD-1B06-DE77-1AEBBF902828}"/>
              </a:ext>
            </a:extLst>
          </p:cNvPr>
          <p:cNvSpPr txBox="1"/>
          <p:nvPr/>
        </p:nvSpPr>
        <p:spPr>
          <a:xfrm>
            <a:off x="30400897" y="21740971"/>
            <a:ext cx="7073375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Guiding Barrel is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 more efficient than the commercial stock barrel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device is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par with </a:t>
            </a:r>
            <a:r>
              <a:rPr lang="en-US" sz="2743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-transfection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commercial standard for gene delivery, but </a:t>
            </a:r>
            <a:r>
              <a:rPr lang="en-US" sz="2743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 more transgenic plants per experiment 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</a:p>
          <a:p>
            <a:pPr marL="391866" indent="-391866">
              <a:spcBef>
                <a:spcPts val="514"/>
              </a:spcBef>
              <a:spcAft>
                <a:spcPts val="514"/>
              </a:spcAft>
              <a:buFont typeface="Arial" panose="020B0604020202020204" pitchFamily="34" charset="0"/>
              <a:buChar char="•"/>
            </a:pP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efficient than </a:t>
            </a:r>
            <a:r>
              <a:rPr lang="en-US" sz="27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sz="27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-transfection with developmental genes (DEV) but produces more transgenics per experiment 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48532B-7DDB-C058-7C9C-2C18C196C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664" y="21740971"/>
            <a:ext cx="9118386" cy="107013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EF2A46-4DA2-71C5-D5CD-36C72E8BF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5554" y="25714419"/>
            <a:ext cx="8691533" cy="71306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68541A-7FF8-6F60-1795-412550713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221" y="11156228"/>
            <a:ext cx="13533120" cy="87384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C707B4-3742-70E5-7980-115B5AD99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155" y="13646692"/>
            <a:ext cx="13303433" cy="6572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56853-D7DB-3D90-0A60-5A021D244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36269" y="20354649"/>
            <a:ext cx="5486400" cy="5727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BBC4F-C67E-4E0F-82D4-40D508B07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51440" y="16693994"/>
            <a:ext cx="9196289" cy="6401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58F57E-6816-E304-5839-99227F6AAC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31191" y="6803767"/>
            <a:ext cx="9018395" cy="74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366453F9E5E44866BDE40DB1E259B" ma:contentTypeVersion="28" ma:contentTypeDescription="Used for a combined link/document library." ma:contentTypeScope="" ma:versionID="24d95b84acc28fb8d0e7df1922d7624f">
  <xsd:schema xmlns:xsd="http://www.w3.org/2001/XMLSchema" xmlns:xs="http://www.w3.org/2001/XMLSchema" xmlns:p="http://schemas.microsoft.com/office/2006/metadata/properties" xmlns:ns1="http://schemas.microsoft.com/sharepoint/v3" xmlns:ns2="88e41d12-435b-4652-866c-d7a13881480d" xmlns:ns3="9245a12a-caa6-4e7f-96e1-9553379912ea" targetNamespace="http://schemas.microsoft.com/office/2006/metadata/properties" ma:root="true" ma:fieldsID="545efdcfec7e77778b389be80eb2b15b" ns1:_="" ns2:_="" ns3:_="">
    <xsd:import namespace="http://schemas.microsoft.com/sharepoint/v3"/>
    <xsd:import namespace="88e41d12-435b-4652-866c-d7a13881480d"/>
    <xsd:import namespace="9245a12a-caa6-4e7f-96e1-9553379912ea"/>
    <xsd:element name="properties">
      <xsd:complexType>
        <xsd:sequence>
          <xsd:element name="documentManagement">
            <xsd:complexType>
              <xsd:all>
                <xsd:element ref="ns2:ItemDescription" minOccurs="0"/>
                <xsd:element ref="ns3:Category"/>
                <xsd:element ref="ns3:Archive" minOccurs="0"/>
                <xsd:element ref="ns1:URL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5" nillable="true" ma:displayName="URL" ma:format="Hyperlink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e41d12-435b-4652-866c-d7a13881480d" elementFormDefault="qualified">
    <xsd:import namespace="http://schemas.microsoft.com/office/2006/documentManagement/types"/>
    <xsd:import namespace="http://schemas.microsoft.com/office/infopath/2007/PartnerControls"/>
    <xsd:element name="ItemDescription" ma:index="2" nillable="true" ma:displayName="ItemDescription" ma:description="Short description of the item." ma:internalName="Item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5a12a-caa6-4e7f-96e1-9553379912ea" elementFormDefault="qualified">
    <xsd:import namespace="http://schemas.microsoft.com/office/2006/documentManagement/types"/>
    <xsd:import namespace="http://schemas.microsoft.com/office/infopath/2007/PartnerControls"/>
    <xsd:element name="Category" ma:index="3" ma:displayName="Category" ma:description="Select a category." ma:format="RadioButtons" ma:internalName="Category" ma:readOnly="false">
      <xsd:simpleType>
        <xsd:restriction base="dms:Choice">
          <xsd:enumeration value="PowerPoint Template"/>
          <xsd:enumeration value="Logo"/>
        </xsd:restriction>
      </xsd:simpleType>
    </xsd:element>
    <xsd:element name="Archive" ma:index="4" nillable="true" ma:displayName="Archive" ma:default="0" ma:internalName="Archive" ma:readOnly="false">
      <xsd:simpleType>
        <xsd:restriction base="dms:Boolean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9245a12a-caa6-4e7f-96e1-9553379912ea">PowerPoint Template</Category>
    <Archive xmlns="9245a12a-caa6-4e7f-96e1-9553379912ea">false</Archive>
    <ItemDescription xmlns="88e41d12-435b-4652-866c-d7a13881480d" xsi:nil="true"/>
    <URL xmlns="http://schemas.microsoft.com/sharepoint/v3">
      <Url xsi:nil="true"/>
      <Description xsi:nil="true"/>
    </URL>
  </documentManagement>
</p:properties>
</file>

<file path=customXml/itemProps1.xml><?xml version="1.0" encoding="utf-8"?>
<ds:datastoreItem xmlns:ds="http://schemas.openxmlformats.org/officeDocument/2006/customXml" ds:itemID="{B0F9F69B-C9BD-4EDE-B127-7CF18AED2D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8e41d12-435b-4652-866c-d7a13881480d"/>
    <ds:schemaRef ds:uri="9245a12a-caa6-4e7f-96e1-9553379912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0E5697-18CD-4D87-B9EA-BAF0F088FC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A6455F-E545-4D60-BD4B-7CDCDAF8F992}">
  <ds:schemaRefs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9245a12a-caa6-4e7f-96e1-9553379912ea"/>
    <ds:schemaRef ds:uri="88e41d12-435b-4652-866c-d7a13881480d"/>
    <ds:schemaRef ds:uri="http://schemas.microsoft.com/sharepoint/v3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18990</TotalTime>
  <Words>655</Words>
  <Application>Microsoft Office PowerPoint</Application>
  <PresentationFormat>Custom</PresentationFormat>
  <Paragraphs>42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Open Sans</vt:lpstr>
      <vt:lpstr>Calibri Light</vt:lpstr>
      <vt:lpstr>Arial</vt:lpstr>
      <vt:lpstr>Calibri</vt:lpstr>
      <vt:lpstr>Office Theme</vt:lpstr>
      <vt:lpstr>Revolutionizing Biolistic Plant Transformation: The Flow Guiding Barrel Breakthrough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Menardi, Erin</dc:creator>
  <cp:lastModifiedBy> </cp:lastModifiedBy>
  <cp:revision>215</cp:revision>
  <cp:lastPrinted>2022-11-17T16:56:00Z</cp:lastPrinted>
  <dcterms:created xsi:type="dcterms:W3CDTF">1601-01-01T00:00:00Z</dcterms:created>
  <dcterms:modified xsi:type="dcterms:W3CDTF">2023-12-11T21:18:03Z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0x010100FCF366453F9E5E44866BDE40DB1E259B</vt:lpwstr>
  </property>
  <property fmtid="{D5CDD505-2E9C-101B-9397-08002B2CF9AE}" pid="3" name="_dlc_DocIdItemGuid">
    <vt:lpwstr>0ddeb54f-3ad1-4d26-af54-1d997d9157cd</vt:lpwstr>
  </property>
</Properties>
</file>