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9.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3.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ppt/diagrams/data2.xml" ContentType="application/vnd.openxmlformats-officedocument.drawingml.diagramData+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8" r:id="rId1"/>
  </p:sldMasterIdLst>
  <p:notesMasterIdLst>
    <p:notesMasterId r:id="rId30"/>
  </p:notesMasterIdLst>
  <p:sldIdLst>
    <p:sldId id="288" r:id="rId2"/>
    <p:sldId id="299" r:id="rId3"/>
    <p:sldId id="300" r:id="rId4"/>
    <p:sldId id="301" r:id="rId5"/>
    <p:sldId id="302" r:id="rId6"/>
    <p:sldId id="303" r:id="rId7"/>
    <p:sldId id="304" r:id="rId8"/>
    <p:sldId id="319" r:id="rId9"/>
    <p:sldId id="322" r:id="rId10"/>
    <p:sldId id="321" r:id="rId11"/>
    <p:sldId id="327" r:id="rId12"/>
    <p:sldId id="320" r:id="rId13"/>
    <p:sldId id="323" r:id="rId14"/>
    <p:sldId id="312" r:id="rId15"/>
    <p:sldId id="305" r:id="rId16"/>
    <p:sldId id="324" r:id="rId17"/>
    <p:sldId id="308" r:id="rId18"/>
    <p:sldId id="325" r:id="rId19"/>
    <p:sldId id="314" r:id="rId20"/>
    <p:sldId id="310" r:id="rId21"/>
    <p:sldId id="316" r:id="rId22"/>
    <p:sldId id="317" r:id="rId23"/>
    <p:sldId id="318" r:id="rId24"/>
    <p:sldId id="265" r:id="rId25"/>
    <p:sldId id="266" r:id="rId26"/>
    <p:sldId id="289" r:id="rId27"/>
    <p:sldId id="306" r:id="rId28"/>
    <p:sldId id="326" r:id="rId29"/>
  </p:sldIdLst>
  <p:sldSz cx="12192000" cy="6858000"/>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49"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28452"/>
    <a:srgbClr val="04F69A"/>
    <a:srgbClr val="02AE6C"/>
    <a:srgbClr val="008FFA"/>
    <a:srgbClr val="1CB862"/>
    <a:srgbClr val="996633"/>
    <a:srgbClr val="663300"/>
    <a:srgbClr val="0590FA"/>
    <a:srgbClr val="C8102E"/>
    <a:srgbClr val="0486E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025" autoAdjust="0"/>
    <p:restoredTop sz="78224" autoAdjust="0"/>
  </p:normalViewPr>
  <p:slideViewPr>
    <p:cSldViewPr snapToGrid="0" showGuides="1">
      <p:cViewPr varScale="1">
        <p:scale>
          <a:sx n="106" d="100"/>
          <a:sy n="106" d="100"/>
        </p:scale>
        <p:origin x="596" y="64"/>
      </p:cViewPr>
      <p:guideLst>
        <p:guide orient="horz" pos="2149"/>
        <p:guide pos="3840"/>
      </p:guideLst>
    </p:cSldViewPr>
  </p:slideViewPr>
  <p:notesTextViewPr>
    <p:cViewPr>
      <p:scale>
        <a:sx n="1" d="1"/>
        <a:sy n="1" d="1"/>
      </p:scale>
      <p:origin x="0" y="0"/>
    </p:cViewPr>
  </p:notesTextViewPr>
  <p:gridSpacing cx="1828800" cy="18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8" Type="http://schemas.openxmlformats.org/officeDocument/2006/relationships/slide" Target="slides/slide7.xml"/></Relationships>
</file>

<file path=ppt/charts/_rels/chart1.xml.rels><?xml version="1.0" encoding="UTF-8" standalone="yes"?>
<Relationships xmlns="http://schemas.openxmlformats.org/package/2006/relationships"><Relationship Id="rId3" Type="http://schemas.openxmlformats.org/officeDocument/2006/relationships/oleObject" Target="file:///C:\Users\lcdickey\Box\Johnston%20BRC%20stormwater%202021\SAMPLES.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C:\Users\lcdickey\Box\Johnston%20BRC%20stormwater%202021\SAMPLES.xlsx" TargetMode="External"/><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880" b="0" i="0" u="none" strike="noStrike" kern="1200" spc="0" baseline="0">
                <a:solidFill>
                  <a:sysClr val="windowText" lastClr="000000"/>
                </a:solidFill>
                <a:latin typeface="Century Gothic" panose="020B0502020202020204" pitchFamily="34" charset="0"/>
                <a:ea typeface="+mn-ea"/>
                <a:cs typeface="+mn-cs"/>
              </a:defRPr>
            </a:pPr>
            <a:r>
              <a:rPr lang="en-US" dirty="0"/>
              <a:t>May 20, 2021 storm event</a:t>
            </a:r>
          </a:p>
        </c:rich>
      </c:tx>
      <c:layout>
        <c:manualLayout>
          <c:xMode val="edge"/>
          <c:yMode val="edge"/>
          <c:x val="0.26437308043751206"/>
          <c:y val="0"/>
        </c:manualLayout>
      </c:layout>
      <c:overlay val="0"/>
      <c:spPr>
        <a:noFill/>
        <a:ln>
          <a:noFill/>
        </a:ln>
        <a:effectLst/>
      </c:spPr>
      <c:txPr>
        <a:bodyPr rot="0" spcFirstLastPara="1" vertOverflow="ellipsis" vert="horz" wrap="square" anchor="ctr" anchorCtr="1"/>
        <a:lstStyle/>
        <a:p>
          <a:pPr>
            <a:defRPr sz="2880" b="0" i="0" u="none" strike="noStrike" kern="1200" spc="0" baseline="0">
              <a:solidFill>
                <a:sysClr val="windowText" lastClr="000000"/>
              </a:solidFill>
              <a:latin typeface="Century Gothic" panose="020B0502020202020204" pitchFamily="34" charset="0"/>
              <a:ea typeface="+mn-ea"/>
              <a:cs typeface="+mn-cs"/>
            </a:defRPr>
          </a:pPr>
          <a:endParaRPr lang="en-US"/>
        </a:p>
      </c:txPr>
    </c:title>
    <c:autoTitleDeleted val="0"/>
    <c:plotArea>
      <c:layout>
        <c:manualLayout>
          <c:layoutTarget val="inner"/>
          <c:xMode val="edge"/>
          <c:yMode val="edge"/>
          <c:x val="0.1527890209564359"/>
          <c:y val="0.11126067072352218"/>
          <c:w val="0.7984828814144963"/>
          <c:h val="0.70855073721145212"/>
        </c:manualLayout>
      </c:layout>
      <c:scatterChart>
        <c:scatterStyle val="smoothMarker"/>
        <c:varyColors val="0"/>
        <c:ser>
          <c:idx val="0"/>
          <c:order val="0"/>
          <c:tx>
            <c:v>Inflow</c:v>
          </c:tx>
          <c:spPr>
            <a:ln w="38100" cap="rnd">
              <a:solidFill>
                <a:srgbClr val="008FFA"/>
              </a:solidFill>
              <a:round/>
            </a:ln>
            <a:effectLst/>
          </c:spPr>
          <c:marker>
            <c:symbol val="circle"/>
            <c:size val="8"/>
            <c:spPr>
              <a:solidFill>
                <a:srgbClr val="008FFA"/>
              </a:solidFill>
              <a:ln w="9525">
                <a:solidFill>
                  <a:srgbClr val="008FFA"/>
                </a:solidFill>
              </a:ln>
              <a:effectLst/>
            </c:spPr>
          </c:marker>
          <c:xVal>
            <c:numRef>
              <c:f>A!$D$40:$D$49</c:f>
              <c:numCache>
                <c:formatCode>h:mm</c:formatCode>
                <c:ptCount val="10"/>
                <c:pt idx="0">
                  <c:v>0.69791666666666663</c:v>
                </c:pt>
                <c:pt idx="1">
                  <c:v>0.70486111111111116</c:v>
                </c:pt>
                <c:pt idx="2">
                  <c:v>0.71180555555555547</c:v>
                </c:pt>
                <c:pt idx="3">
                  <c:v>0.71875</c:v>
                </c:pt>
                <c:pt idx="4">
                  <c:v>0.72569444444444453</c:v>
                </c:pt>
                <c:pt idx="5">
                  <c:v>0.73263888888888884</c:v>
                </c:pt>
                <c:pt idx="6">
                  <c:v>0.73958333333333337</c:v>
                </c:pt>
                <c:pt idx="7">
                  <c:v>0.76041666666666663</c:v>
                </c:pt>
                <c:pt idx="8">
                  <c:v>0.76736111111111116</c:v>
                </c:pt>
                <c:pt idx="9">
                  <c:v>0.77430555555555547</c:v>
                </c:pt>
              </c:numCache>
            </c:numRef>
          </c:xVal>
          <c:yVal>
            <c:numRef>
              <c:f>A!$J$40:$J$49</c:f>
              <c:numCache>
                <c:formatCode>General</c:formatCode>
                <c:ptCount val="10"/>
                <c:pt idx="0">
                  <c:v>537.0000000000008</c:v>
                </c:pt>
                <c:pt idx="1">
                  <c:v>209.49999999999909</c:v>
                </c:pt>
                <c:pt idx="2">
                  <c:v>41.999999999999815</c:v>
                </c:pt>
                <c:pt idx="3">
                  <c:v>179.99999999999793</c:v>
                </c:pt>
                <c:pt idx="4">
                  <c:v>409.99999999999926</c:v>
                </c:pt>
                <c:pt idx="5">
                  <c:v>63.999999999999609</c:v>
                </c:pt>
                <c:pt idx="6">
                  <c:v>15.000000000000568</c:v>
                </c:pt>
                <c:pt idx="7">
                  <c:v>388.99999999999932</c:v>
                </c:pt>
                <c:pt idx="8">
                  <c:v>48.000000000001371</c:v>
                </c:pt>
                <c:pt idx="9">
                  <c:v>24.999999999999467</c:v>
                </c:pt>
              </c:numCache>
            </c:numRef>
          </c:yVal>
          <c:smooth val="1"/>
          <c:extLst>
            <c:ext xmlns:c16="http://schemas.microsoft.com/office/drawing/2014/chart" uri="{C3380CC4-5D6E-409C-BE32-E72D297353CC}">
              <c16:uniqueId val="{00000000-4657-4B99-86D2-F4E486589ABB}"/>
            </c:ext>
          </c:extLst>
        </c:ser>
        <c:ser>
          <c:idx val="1"/>
          <c:order val="1"/>
          <c:tx>
            <c:v>Outflow</c:v>
          </c:tx>
          <c:spPr>
            <a:ln w="50800" cap="rnd">
              <a:solidFill>
                <a:srgbClr val="FF0000"/>
              </a:solidFill>
              <a:round/>
            </a:ln>
            <a:effectLst/>
          </c:spPr>
          <c:marker>
            <c:symbol val="circle"/>
            <c:size val="8"/>
            <c:spPr>
              <a:solidFill>
                <a:srgbClr val="FF0000"/>
              </a:solidFill>
              <a:ln w="9525">
                <a:solidFill>
                  <a:srgbClr val="FF0000"/>
                </a:solidFill>
              </a:ln>
              <a:effectLst/>
            </c:spPr>
          </c:marker>
          <c:xVal>
            <c:numRef>
              <c:f>B!$D$10:$D$24</c:f>
              <c:numCache>
                <c:formatCode>h:mm</c:formatCode>
                <c:ptCount val="15"/>
                <c:pt idx="0">
                  <c:v>0.7055555555555556</c:v>
                </c:pt>
                <c:pt idx="1">
                  <c:v>0.71250000000000002</c:v>
                </c:pt>
                <c:pt idx="2">
                  <c:v>0.71944444444444444</c:v>
                </c:pt>
                <c:pt idx="3">
                  <c:v>0.72638888888888886</c:v>
                </c:pt>
                <c:pt idx="4">
                  <c:v>0.73333333333333339</c:v>
                </c:pt>
                <c:pt idx="5">
                  <c:v>0.7402777777777777</c:v>
                </c:pt>
                <c:pt idx="6">
                  <c:v>0.74722222222222223</c:v>
                </c:pt>
                <c:pt idx="7">
                  <c:v>0.75416666666666676</c:v>
                </c:pt>
                <c:pt idx="8">
                  <c:v>0.76111111111111107</c:v>
                </c:pt>
                <c:pt idx="9">
                  <c:v>0.7680555555555556</c:v>
                </c:pt>
                <c:pt idx="10">
                  <c:v>0.77500000000000002</c:v>
                </c:pt>
                <c:pt idx="11">
                  <c:v>0.78194444444444444</c:v>
                </c:pt>
                <c:pt idx="12">
                  <c:v>0.78888888888888886</c:v>
                </c:pt>
                <c:pt idx="13">
                  <c:v>0.85277777777777775</c:v>
                </c:pt>
                <c:pt idx="14">
                  <c:v>0.85972222222222217</c:v>
                </c:pt>
              </c:numCache>
            </c:numRef>
          </c:xVal>
          <c:yVal>
            <c:numRef>
              <c:f>B!$J$10:$J$23</c:f>
              <c:numCache>
                <c:formatCode>General</c:formatCode>
                <c:ptCount val="14"/>
                <c:pt idx="0">
                  <c:v>155.99999999999835</c:v>
                </c:pt>
                <c:pt idx="1">
                  <c:v>113.00000000000087</c:v>
                </c:pt>
                <c:pt idx="2">
                  <c:v>82.99999999999973</c:v>
                </c:pt>
                <c:pt idx="3">
                  <c:v>216.00000000000065</c:v>
                </c:pt>
                <c:pt idx="4">
                  <c:v>91.999999999998749</c:v>
                </c:pt>
                <c:pt idx="5">
                  <c:v>53.000000000000824</c:v>
                </c:pt>
                <c:pt idx="6">
                  <c:v>29.999999999998916</c:v>
                </c:pt>
                <c:pt idx="7">
                  <c:v>25.999999999999357</c:v>
                </c:pt>
                <c:pt idx="8">
                  <c:v>47.999999999999154</c:v>
                </c:pt>
                <c:pt idx="9">
                  <c:v>81.999999999999844</c:v>
                </c:pt>
                <c:pt idx="10">
                  <c:v>54.000000000000711</c:v>
                </c:pt>
                <c:pt idx="11">
                  <c:v>34.500000000000639</c:v>
                </c:pt>
                <c:pt idx="12">
                  <c:v>26.999999999999247</c:v>
                </c:pt>
                <c:pt idx="13">
                  <c:v>26.999999999999247</c:v>
                </c:pt>
              </c:numCache>
            </c:numRef>
          </c:yVal>
          <c:smooth val="1"/>
          <c:extLst>
            <c:ext xmlns:c16="http://schemas.microsoft.com/office/drawing/2014/chart" uri="{C3380CC4-5D6E-409C-BE32-E72D297353CC}">
              <c16:uniqueId val="{00000001-4657-4B99-86D2-F4E486589ABB}"/>
            </c:ext>
          </c:extLst>
        </c:ser>
        <c:ser>
          <c:idx val="2"/>
          <c:order val="2"/>
          <c:tx>
            <c:v>Recommended limit</c:v>
          </c:tx>
          <c:spPr>
            <a:ln w="19050" cap="rnd">
              <a:solidFill>
                <a:schemeClr val="tx1"/>
              </a:solidFill>
              <a:prstDash val="sysDot"/>
              <a:round/>
            </a:ln>
            <a:effectLst/>
          </c:spPr>
          <c:marker>
            <c:symbol val="none"/>
          </c:marker>
          <c:xVal>
            <c:numRef>
              <c:f>A!$U$5:$U$6</c:f>
              <c:numCache>
                <c:formatCode>h:mm</c:formatCode>
                <c:ptCount val="2"/>
                <c:pt idx="0">
                  <c:v>0.6875</c:v>
                </c:pt>
                <c:pt idx="1">
                  <c:v>1</c:v>
                </c:pt>
              </c:numCache>
            </c:numRef>
          </c:xVal>
          <c:yVal>
            <c:numRef>
              <c:f>A!$V$5:$V$6</c:f>
              <c:numCache>
                <c:formatCode>General</c:formatCode>
                <c:ptCount val="2"/>
                <c:pt idx="0">
                  <c:v>75</c:v>
                </c:pt>
                <c:pt idx="1">
                  <c:v>75</c:v>
                </c:pt>
              </c:numCache>
            </c:numRef>
          </c:yVal>
          <c:smooth val="1"/>
          <c:extLst>
            <c:ext xmlns:c16="http://schemas.microsoft.com/office/drawing/2014/chart" uri="{C3380CC4-5D6E-409C-BE32-E72D297353CC}">
              <c16:uniqueId val="{00000002-4657-4B99-86D2-F4E486589ABB}"/>
            </c:ext>
          </c:extLst>
        </c:ser>
        <c:dLbls>
          <c:showLegendKey val="0"/>
          <c:showVal val="0"/>
          <c:showCatName val="0"/>
          <c:showSerName val="0"/>
          <c:showPercent val="0"/>
          <c:showBubbleSize val="0"/>
        </c:dLbls>
        <c:axId val="483383407"/>
        <c:axId val="483392559"/>
      </c:scatterChart>
      <c:valAx>
        <c:axId val="483383407"/>
        <c:scaling>
          <c:orientation val="minMax"/>
          <c:max val="0.85400000000000009"/>
          <c:min val="0.68800000000000017"/>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2400" b="0" i="0" u="none" strike="noStrike" kern="1200" baseline="0">
                    <a:solidFill>
                      <a:sysClr val="windowText" lastClr="000000"/>
                    </a:solidFill>
                    <a:latin typeface="Century Gothic" panose="020B0502020202020204" pitchFamily="34" charset="0"/>
                    <a:ea typeface="+mn-ea"/>
                    <a:cs typeface="+mn-cs"/>
                  </a:defRPr>
                </a:pPr>
                <a:r>
                  <a:rPr lang="en-US" dirty="0"/>
                  <a:t>Time</a:t>
                </a:r>
              </a:p>
            </c:rich>
          </c:tx>
          <c:layout>
            <c:manualLayout>
              <c:xMode val="edge"/>
              <c:yMode val="edge"/>
              <c:x val="0.42239533628091264"/>
              <c:y val="0.91479707618891559"/>
            </c:manualLayout>
          </c:layout>
          <c:overlay val="0"/>
          <c:spPr>
            <a:noFill/>
            <a:ln>
              <a:noFill/>
            </a:ln>
            <a:effectLst/>
          </c:spPr>
          <c:txPr>
            <a:bodyPr rot="0" spcFirstLastPara="1" vertOverflow="ellipsis" vert="horz" wrap="square" anchor="ctr" anchorCtr="1"/>
            <a:lstStyle/>
            <a:p>
              <a:pPr>
                <a:defRPr sz="2400" b="0" i="0" u="none" strike="noStrike" kern="1200" baseline="0">
                  <a:solidFill>
                    <a:sysClr val="windowText" lastClr="000000"/>
                  </a:solidFill>
                  <a:latin typeface="Century Gothic" panose="020B0502020202020204" pitchFamily="34" charset="0"/>
                  <a:ea typeface="+mn-ea"/>
                  <a:cs typeface="+mn-cs"/>
                </a:defRPr>
              </a:pPr>
              <a:endParaRPr lang="en-US"/>
            </a:p>
          </c:txPr>
        </c:title>
        <c:numFmt formatCode="h:mm"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2400" b="0" i="0" u="none" strike="noStrike" kern="1200" baseline="0">
                <a:solidFill>
                  <a:sysClr val="windowText" lastClr="000000"/>
                </a:solidFill>
                <a:latin typeface="Century Gothic" panose="020B0502020202020204" pitchFamily="34" charset="0"/>
                <a:ea typeface="+mn-ea"/>
                <a:cs typeface="+mn-cs"/>
              </a:defRPr>
            </a:pPr>
            <a:endParaRPr lang="en-US"/>
          </a:p>
        </c:txPr>
        <c:crossAx val="483392559"/>
        <c:crosses val="autoZero"/>
        <c:crossBetween val="midCat"/>
        <c:majorUnit val="4.1500000000000009E-2"/>
      </c:valAx>
      <c:valAx>
        <c:axId val="483392559"/>
        <c:scaling>
          <c:orientation val="minMax"/>
          <c:min val="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2400" b="0" i="0" u="none" strike="noStrike" kern="1200" baseline="0">
                    <a:solidFill>
                      <a:sysClr val="windowText" lastClr="000000"/>
                    </a:solidFill>
                    <a:latin typeface="Century Gothic" panose="020B0502020202020204" pitchFamily="34" charset="0"/>
                    <a:ea typeface="+mn-ea"/>
                    <a:cs typeface="+mn-cs"/>
                  </a:defRPr>
                </a:pPr>
                <a:r>
                  <a:rPr lang="en-US" dirty="0"/>
                  <a:t>TSS (mg/L)</a:t>
                </a:r>
              </a:p>
            </c:rich>
          </c:tx>
          <c:layout>
            <c:manualLayout>
              <c:xMode val="edge"/>
              <c:yMode val="edge"/>
              <c:x val="7.791734779815403E-3"/>
              <c:y val="0.31479860728337494"/>
            </c:manualLayout>
          </c:layout>
          <c:overlay val="0"/>
          <c:spPr>
            <a:noFill/>
            <a:ln>
              <a:noFill/>
            </a:ln>
            <a:effectLst/>
          </c:spPr>
          <c:txPr>
            <a:bodyPr rot="-5400000" spcFirstLastPara="1" vertOverflow="ellipsis" vert="horz" wrap="square" anchor="ctr" anchorCtr="1"/>
            <a:lstStyle/>
            <a:p>
              <a:pPr>
                <a:defRPr sz="2400" b="0" i="0" u="none" strike="noStrike" kern="1200" baseline="0">
                  <a:solidFill>
                    <a:sysClr val="windowText" lastClr="000000"/>
                  </a:solidFill>
                  <a:latin typeface="Century Gothic" panose="020B0502020202020204" pitchFamily="34" charset="0"/>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2400" b="0" i="0" u="none" strike="noStrike" kern="1200" baseline="0">
                <a:solidFill>
                  <a:sysClr val="windowText" lastClr="000000"/>
                </a:solidFill>
                <a:latin typeface="Century Gothic" panose="020B0502020202020204" pitchFamily="34" charset="0"/>
                <a:ea typeface="+mn-ea"/>
                <a:cs typeface="+mn-cs"/>
              </a:defRPr>
            </a:pPr>
            <a:endParaRPr lang="en-US"/>
          </a:p>
        </c:txPr>
        <c:crossAx val="483383407"/>
        <c:crossesAt val="0.1"/>
        <c:crossBetween val="midCat"/>
      </c:valAx>
      <c:spPr>
        <a:noFill/>
        <a:ln>
          <a:noFill/>
        </a:ln>
        <a:effectLst/>
      </c:spPr>
    </c:plotArea>
    <c:legend>
      <c:legendPos val="r"/>
      <c:layout>
        <c:manualLayout>
          <c:xMode val="edge"/>
          <c:yMode val="edge"/>
          <c:x val="0.53934174527382417"/>
          <c:y val="0.15128413306121233"/>
          <c:w val="0.41266447956925961"/>
          <c:h val="0.25728738891288977"/>
        </c:manualLayout>
      </c:layout>
      <c:overlay val="0"/>
      <c:spPr>
        <a:solidFill>
          <a:schemeClr val="bg1"/>
        </a:solidFill>
        <a:ln>
          <a:noFill/>
        </a:ln>
        <a:effectLst/>
      </c:spPr>
      <c:txPr>
        <a:bodyPr rot="0" spcFirstLastPara="1" vertOverflow="ellipsis" vert="horz" wrap="square" anchor="ctr" anchorCtr="1"/>
        <a:lstStyle/>
        <a:p>
          <a:pPr>
            <a:defRPr sz="2400" b="0" i="0" u="none" strike="noStrike" kern="1200" baseline="0">
              <a:solidFill>
                <a:sysClr val="windowText" lastClr="000000"/>
              </a:solidFill>
              <a:latin typeface="Century Gothic" panose="020B0502020202020204" pitchFamily="34" charset="0"/>
              <a:ea typeface="+mn-ea"/>
              <a:cs typeface="+mn-cs"/>
            </a:defRPr>
          </a:pPr>
          <a:endParaRPr lang="en-US"/>
        </a:p>
      </c:txPr>
    </c:legend>
    <c:plotVisOnly val="1"/>
    <c:dispBlanksAs val="gap"/>
    <c:showDLblsOverMax val="0"/>
  </c:chart>
  <c:spPr>
    <a:noFill/>
    <a:ln>
      <a:noFill/>
    </a:ln>
    <a:effectLst/>
  </c:spPr>
  <c:txPr>
    <a:bodyPr/>
    <a:lstStyle/>
    <a:p>
      <a:pPr>
        <a:defRPr sz="2400">
          <a:solidFill>
            <a:sysClr val="windowText" lastClr="000000"/>
          </a:solidFill>
          <a:latin typeface="Century Gothic" panose="020B0502020202020204" pitchFamily="34" charset="0"/>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500" b="1" i="0" u="none" strike="noStrike" kern="1200" spc="0" baseline="0">
                <a:solidFill>
                  <a:sysClr val="windowText" lastClr="000000"/>
                </a:solidFill>
                <a:latin typeface="Century Gothic" panose="020B0502020202020204" pitchFamily="34" charset="0"/>
                <a:ea typeface="+mn-ea"/>
                <a:cs typeface="+mn-cs"/>
              </a:defRPr>
            </a:pPr>
            <a:r>
              <a:rPr lang="en-US" sz="2500" b="1" dirty="0" smtClean="0"/>
              <a:t>Average 2021 </a:t>
            </a:r>
            <a:r>
              <a:rPr lang="en-US" sz="2500" b="1" dirty="0"/>
              <a:t>inflow nutrient </a:t>
            </a:r>
            <a:r>
              <a:rPr lang="en-US" sz="2500" b="1" dirty="0" smtClean="0"/>
              <a:t>concentrations</a:t>
            </a:r>
            <a:endParaRPr lang="en-US" sz="2500" b="1" dirty="0"/>
          </a:p>
        </c:rich>
      </c:tx>
      <c:layout>
        <c:manualLayout>
          <c:xMode val="edge"/>
          <c:yMode val="edge"/>
          <c:x val="0.10840489673465403"/>
          <c:y val="0"/>
        </c:manualLayout>
      </c:layout>
      <c:overlay val="0"/>
      <c:spPr>
        <a:noFill/>
        <a:ln>
          <a:noFill/>
        </a:ln>
        <a:effectLst/>
      </c:spPr>
      <c:txPr>
        <a:bodyPr rot="0" spcFirstLastPara="1" vertOverflow="ellipsis" vert="horz" wrap="square" anchor="ctr" anchorCtr="1"/>
        <a:lstStyle/>
        <a:p>
          <a:pPr>
            <a:defRPr sz="2500" b="1" i="0" u="none" strike="noStrike" kern="1200" spc="0" baseline="0">
              <a:solidFill>
                <a:sysClr val="windowText" lastClr="000000"/>
              </a:solidFill>
              <a:latin typeface="Century Gothic" panose="020B0502020202020204" pitchFamily="34" charset="0"/>
              <a:ea typeface="+mn-ea"/>
              <a:cs typeface="+mn-cs"/>
            </a:defRPr>
          </a:pPr>
          <a:endParaRPr lang="en-US"/>
        </a:p>
      </c:txPr>
    </c:title>
    <c:autoTitleDeleted val="0"/>
    <c:plotArea>
      <c:layout>
        <c:manualLayout>
          <c:layoutTarget val="inner"/>
          <c:xMode val="edge"/>
          <c:yMode val="edge"/>
          <c:x val="0.14722412765888926"/>
          <c:y val="0.20713931450292233"/>
          <c:w val="0.83028098481554835"/>
          <c:h val="0.65101132832890207"/>
        </c:manualLayout>
      </c:layout>
      <c:barChart>
        <c:barDir val="col"/>
        <c:grouping val="clustered"/>
        <c:varyColors val="0"/>
        <c:ser>
          <c:idx val="0"/>
          <c:order val="0"/>
          <c:tx>
            <c:strRef>
              <c:f>Sheet2!$C$13</c:f>
              <c:strCache>
                <c:ptCount val="1"/>
                <c:pt idx="0">
                  <c:v>TKN</c:v>
                </c:pt>
              </c:strCache>
            </c:strRef>
          </c:tx>
          <c:spPr>
            <a:solidFill>
              <a:srgbClr val="1CB862"/>
            </a:solidFill>
            <a:ln>
              <a:noFill/>
            </a:ln>
            <a:effectLst/>
          </c:spPr>
          <c:invertIfNegative val="0"/>
          <c:dLbls>
            <c:numFmt formatCode="#,##0.00" sourceLinked="0"/>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ysClr val="windowText" lastClr="000000"/>
                    </a:solidFill>
                    <a:latin typeface="Century Gothic" panose="020B05020202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Sheet2!$B$14:$B$17</c:f>
              <c:strCache>
                <c:ptCount val="4"/>
                <c:pt idx="0">
                  <c:v>May</c:v>
                </c:pt>
                <c:pt idx="1">
                  <c:v>June</c:v>
                </c:pt>
                <c:pt idx="2">
                  <c:v>July</c:v>
                </c:pt>
                <c:pt idx="3">
                  <c:v>August</c:v>
                </c:pt>
              </c:strCache>
            </c:strRef>
          </c:cat>
          <c:val>
            <c:numRef>
              <c:f>Sheet2!$C$14:$C$17</c:f>
              <c:numCache>
                <c:formatCode>0.00</c:formatCode>
                <c:ptCount val="4"/>
                <c:pt idx="0">
                  <c:v>1.9180000000000001</c:v>
                </c:pt>
                <c:pt idx="1">
                  <c:v>0.48899999999999999</c:v>
                </c:pt>
                <c:pt idx="2">
                  <c:v>1.276</c:v>
                </c:pt>
                <c:pt idx="3">
                  <c:v>1.31</c:v>
                </c:pt>
              </c:numCache>
            </c:numRef>
          </c:val>
          <c:extLst>
            <c:ext xmlns:c16="http://schemas.microsoft.com/office/drawing/2014/chart" uri="{C3380CC4-5D6E-409C-BE32-E72D297353CC}">
              <c16:uniqueId val="{00000000-A11A-4EA7-B68A-C51F1DDAA4A7}"/>
            </c:ext>
          </c:extLst>
        </c:ser>
        <c:ser>
          <c:idx val="1"/>
          <c:order val="1"/>
          <c:tx>
            <c:strRef>
              <c:f>Sheet2!$D$13</c:f>
              <c:strCache>
                <c:ptCount val="1"/>
                <c:pt idx="0">
                  <c:v>TP</c:v>
                </c:pt>
              </c:strCache>
            </c:strRef>
          </c:tx>
          <c:spPr>
            <a:solidFill>
              <a:srgbClr val="7030A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ysClr val="windowText" lastClr="000000"/>
                    </a:solidFill>
                    <a:latin typeface="Century Gothic" panose="020B05020202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Sheet2!$B$14:$B$17</c:f>
              <c:strCache>
                <c:ptCount val="4"/>
                <c:pt idx="0">
                  <c:v>May</c:v>
                </c:pt>
                <c:pt idx="1">
                  <c:v>June</c:v>
                </c:pt>
                <c:pt idx="2">
                  <c:v>July</c:v>
                </c:pt>
                <c:pt idx="3">
                  <c:v>August</c:v>
                </c:pt>
              </c:strCache>
            </c:strRef>
          </c:cat>
          <c:val>
            <c:numRef>
              <c:f>Sheet2!$D$14:$D$17</c:f>
              <c:numCache>
                <c:formatCode>0.00</c:formatCode>
                <c:ptCount val="4"/>
                <c:pt idx="0">
                  <c:v>0.42000000000000004</c:v>
                </c:pt>
                <c:pt idx="1">
                  <c:v>0.14000000000000001</c:v>
                </c:pt>
                <c:pt idx="2">
                  <c:v>0.26066666666666666</c:v>
                </c:pt>
                <c:pt idx="3">
                  <c:v>0.35299999999999998</c:v>
                </c:pt>
              </c:numCache>
            </c:numRef>
          </c:val>
          <c:extLst>
            <c:ext xmlns:c16="http://schemas.microsoft.com/office/drawing/2014/chart" uri="{C3380CC4-5D6E-409C-BE32-E72D297353CC}">
              <c16:uniqueId val="{00000001-A11A-4EA7-B68A-C51F1DDAA4A7}"/>
            </c:ext>
          </c:extLst>
        </c:ser>
        <c:dLbls>
          <c:dLblPos val="outEnd"/>
          <c:showLegendKey val="0"/>
          <c:showVal val="1"/>
          <c:showCatName val="0"/>
          <c:showSerName val="0"/>
          <c:showPercent val="0"/>
          <c:showBubbleSize val="0"/>
        </c:dLbls>
        <c:gapWidth val="219"/>
        <c:overlap val="-27"/>
        <c:axId val="558761375"/>
        <c:axId val="558761791"/>
      </c:barChart>
      <c:catAx>
        <c:axId val="558761375"/>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1" i="0" u="none" strike="noStrike" kern="1200" baseline="0">
                <a:solidFill>
                  <a:sysClr val="windowText" lastClr="000000"/>
                </a:solidFill>
                <a:latin typeface="Century Gothic" panose="020B0502020202020204" pitchFamily="34" charset="0"/>
                <a:ea typeface="+mn-ea"/>
                <a:cs typeface="+mn-cs"/>
              </a:defRPr>
            </a:pPr>
            <a:endParaRPr lang="en-US"/>
          </a:p>
        </c:txPr>
        <c:crossAx val="558761791"/>
        <c:crosses val="autoZero"/>
        <c:auto val="1"/>
        <c:lblAlgn val="ctr"/>
        <c:lblOffset val="100"/>
        <c:noMultiLvlLbl val="0"/>
      </c:catAx>
      <c:valAx>
        <c:axId val="558761791"/>
        <c:scaling>
          <c:orientation val="minMax"/>
          <c:max val="2"/>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2000" b="1" i="0" u="none" strike="noStrike" kern="1200" baseline="0">
                    <a:solidFill>
                      <a:sysClr val="windowText" lastClr="000000"/>
                    </a:solidFill>
                    <a:latin typeface="Century Gothic" panose="020B0502020202020204" pitchFamily="34" charset="0"/>
                    <a:ea typeface="+mn-ea"/>
                    <a:cs typeface="+mn-cs"/>
                  </a:defRPr>
                </a:pPr>
                <a:r>
                  <a:rPr lang="en-US" b="1" dirty="0"/>
                  <a:t>Concentration (mg/L)</a:t>
                </a:r>
              </a:p>
            </c:rich>
          </c:tx>
          <c:layout>
            <c:manualLayout>
              <c:xMode val="edge"/>
              <c:yMode val="edge"/>
              <c:x val="7.4121997095103259E-3"/>
              <c:y val="0.18283360916363731"/>
            </c:manualLayout>
          </c:layout>
          <c:overlay val="0"/>
          <c:spPr>
            <a:noFill/>
            <a:ln>
              <a:noFill/>
            </a:ln>
            <a:effectLst/>
          </c:spPr>
          <c:txPr>
            <a:bodyPr rot="-5400000" spcFirstLastPara="1" vertOverflow="ellipsis" vert="horz" wrap="square" anchor="ctr" anchorCtr="1"/>
            <a:lstStyle/>
            <a:p>
              <a:pPr>
                <a:defRPr sz="2000" b="1" i="0" u="none" strike="noStrike" kern="1200" baseline="0">
                  <a:solidFill>
                    <a:sysClr val="windowText" lastClr="000000"/>
                  </a:solidFill>
                  <a:latin typeface="Century Gothic" panose="020B0502020202020204" pitchFamily="34" charset="0"/>
                  <a:ea typeface="+mn-ea"/>
                  <a:cs typeface="+mn-cs"/>
                </a:defRPr>
              </a:pPr>
              <a:endParaRPr lang="en-US"/>
            </a:p>
          </c:txPr>
        </c:title>
        <c:numFmt formatCode="0.0" sourceLinked="0"/>
        <c:majorTickMark val="none"/>
        <c:minorTickMark val="none"/>
        <c:tickLblPos val="nextTo"/>
        <c:spPr>
          <a:noFill/>
          <a:ln>
            <a:noFill/>
          </a:ln>
          <a:effectLst/>
        </c:spPr>
        <c:txPr>
          <a:bodyPr rot="-60000000" spcFirstLastPara="1" vertOverflow="ellipsis" vert="horz" wrap="square" anchor="ctr" anchorCtr="1"/>
          <a:lstStyle/>
          <a:p>
            <a:pPr>
              <a:defRPr sz="2000" b="0" i="0" u="none" strike="noStrike" kern="1200" baseline="0">
                <a:solidFill>
                  <a:sysClr val="windowText" lastClr="000000"/>
                </a:solidFill>
                <a:latin typeface="Century Gothic" panose="020B0502020202020204" pitchFamily="34" charset="0"/>
                <a:ea typeface="+mn-ea"/>
                <a:cs typeface="+mn-cs"/>
              </a:defRPr>
            </a:pPr>
            <a:endParaRPr lang="en-US"/>
          </a:p>
        </c:txPr>
        <c:crossAx val="558761375"/>
        <c:crosses val="autoZero"/>
        <c:crossBetween val="between"/>
      </c:valAx>
      <c:spPr>
        <a:noFill/>
        <a:ln>
          <a:noFill/>
        </a:ln>
        <a:effectLst/>
      </c:spPr>
    </c:plotArea>
    <c:legend>
      <c:legendPos val="b"/>
      <c:layout>
        <c:manualLayout>
          <c:xMode val="edge"/>
          <c:yMode val="edge"/>
          <c:x val="0.76890110925925148"/>
          <c:y val="0.11389771614334228"/>
          <c:w val="0.21634896864885755"/>
          <c:h val="0.18213792793354144"/>
        </c:manualLayout>
      </c:layout>
      <c:overlay val="0"/>
      <c:spPr>
        <a:solidFill>
          <a:schemeClr val="bg1"/>
        </a:solidFill>
        <a:ln>
          <a:noFill/>
        </a:ln>
        <a:effectLst/>
      </c:spPr>
      <c:txPr>
        <a:bodyPr rot="0" spcFirstLastPara="1" vertOverflow="ellipsis" vert="horz" wrap="square" anchor="ctr" anchorCtr="1"/>
        <a:lstStyle/>
        <a:p>
          <a:pPr>
            <a:defRPr sz="2400" b="0" i="0" u="none" strike="noStrike" kern="1200" baseline="0">
              <a:solidFill>
                <a:sysClr val="windowText" lastClr="000000"/>
              </a:solidFill>
              <a:latin typeface="Century Gothic" panose="020B0502020202020204" pitchFamily="34" charset="0"/>
              <a:ea typeface="+mn-ea"/>
              <a:cs typeface="+mn-cs"/>
            </a:defRPr>
          </a:pPr>
          <a:endParaRPr lang="en-US"/>
        </a:p>
      </c:txPr>
    </c:legend>
    <c:plotVisOnly val="1"/>
    <c:dispBlanksAs val="gap"/>
    <c:showDLblsOverMax val="0"/>
  </c:chart>
  <c:spPr>
    <a:noFill/>
    <a:ln>
      <a:noFill/>
    </a:ln>
    <a:effectLst/>
  </c:spPr>
  <c:txPr>
    <a:bodyPr/>
    <a:lstStyle/>
    <a:p>
      <a:pPr>
        <a:defRPr sz="2000">
          <a:solidFill>
            <a:sysClr val="windowText" lastClr="000000"/>
          </a:solidFill>
          <a:latin typeface="Century Gothic" panose="020B0502020202020204" pitchFamily="34" charset="0"/>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_rels/data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0.png"/><Relationship Id="rId1" Type="http://schemas.openxmlformats.org/officeDocument/2006/relationships/image" Target="../media/image310.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C4874BB-3821-481E-B9DE-8024D9133665}" type="doc">
      <dgm:prSet loTypeId="urn:microsoft.com/office/officeart/2005/8/layout/process2" loCatId="process" qsTypeId="urn:microsoft.com/office/officeart/2005/8/quickstyle/simple1" qsCatId="simple" csTypeId="urn:microsoft.com/office/officeart/2005/8/colors/accent1_2" csCatId="accent1" phldr="1"/>
      <dgm:spPr/>
    </dgm:pt>
    <mc:AlternateContent xmlns:mc="http://schemas.openxmlformats.org/markup-compatibility/2006" xmlns:a14="http://schemas.microsoft.com/office/drawing/2010/main">
      <mc:Choice Requires="a14">
        <dgm:pt modelId="{D84C5E29-69C2-40A3-8B31-18E78ABF8B95}">
          <dgm:prSet phldrT="[Text]" custT="1"/>
          <dgm:spPr>
            <a:solidFill>
              <a:srgbClr val="028452"/>
            </a:solidFill>
          </dgm:spPr>
          <dgm:t>
            <a:bodyPr lIns="0" tIns="0" rIns="0" bIns="0"/>
            <a:lstStyle/>
            <a:p>
              <a:r>
                <a:rPr lang="en-US" sz="1600" b="1" dirty="0" smtClean="0">
                  <a:latin typeface="Century Gothic" panose="020B0502020202020204" pitchFamily="34" charset="0"/>
                </a:rPr>
                <a:t>Conservation of water volume</a:t>
              </a:r>
            </a:p>
            <a:p>
              <a:pPr/>
              <a14:m>
                <m:oMathPara xmlns:m="http://schemas.openxmlformats.org/officeDocument/2006/math">
                  <m:oMathParaPr>
                    <m:jc m:val="centerGroup"/>
                  </m:oMathParaPr>
                  <m:oMath xmlns:m="http://schemas.openxmlformats.org/officeDocument/2006/math">
                    <m:r>
                      <a:rPr lang="en-US" sz="1600" b="0" i="1" smtClean="0">
                        <a:latin typeface="Cambria Math" panose="02040503050406030204" pitchFamily="18" charset="0"/>
                      </a:rPr>
                      <m:t>𝐴</m:t>
                    </m:r>
                    <m:f>
                      <m:fPr>
                        <m:ctrlPr>
                          <a:rPr lang="en-US" sz="1600" b="0" i="1">
                            <a:latin typeface="Cambria Math" panose="02040503050406030204" pitchFamily="18" charset="0"/>
                          </a:rPr>
                        </m:ctrlPr>
                      </m:fPr>
                      <m:num>
                        <m:r>
                          <a:rPr lang="en-US" sz="1600" b="0" i="1">
                            <a:latin typeface="Cambria Math" panose="02040503050406030204" pitchFamily="18" charset="0"/>
                          </a:rPr>
                          <m:t>𝑑</m:t>
                        </m:r>
                      </m:num>
                      <m:den>
                        <m:r>
                          <a:rPr lang="en-US" sz="1600" b="0" i="1">
                            <a:latin typeface="Cambria Math" panose="02040503050406030204" pitchFamily="18" charset="0"/>
                          </a:rPr>
                          <m:t>𝑑𝑡</m:t>
                        </m:r>
                      </m:den>
                    </m:f>
                    <m:d>
                      <m:dPr>
                        <m:ctrlPr>
                          <a:rPr lang="en-US" sz="1600" b="0" i="1">
                            <a:latin typeface="Cambria Math" panose="02040503050406030204" pitchFamily="18" charset="0"/>
                          </a:rPr>
                        </m:ctrlPr>
                      </m:dPr>
                      <m:e>
                        <m:r>
                          <a:rPr lang="en-US" sz="1600" b="0" i="1">
                            <a:latin typeface="Cambria Math" panose="02040503050406030204" pitchFamily="18" charset="0"/>
                          </a:rPr>
                          <m:t>𝐻</m:t>
                        </m:r>
                        <m:r>
                          <a:rPr lang="en-US" sz="1600" b="0" i="1">
                            <a:latin typeface="Cambria Math" panose="02040503050406030204" pitchFamily="18" charset="0"/>
                          </a:rPr>
                          <m:t>−</m:t>
                        </m:r>
                        <m:sSub>
                          <m:sSubPr>
                            <m:ctrlPr>
                              <a:rPr lang="en-US" sz="1600" b="0" i="1">
                                <a:latin typeface="Cambria Math" panose="02040503050406030204" pitchFamily="18" charset="0"/>
                              </a:rPr>
                            </m:ctrlPr>
                          </m:sSubPr>
                          <m:e>
                            <m:r>
                              <a:rPr lang="en-US" sz="1600" b="0" i="1">
                                <a:latin typeface="Cambria Math" panose="02040503050406030204" pitchFamily="18" charset="0"/>
                              </a:rPr>
                              <m:t>𝐻</m:t>
                            </m:r>
                          </m:e>
                          <m:sub>
                            <m:r>
                              <a:rPr lang="en-US" sz="1600" b="0" i="1">
                                <a:latin typeface="Cambria Math" panose="02040503050406030204" pitchFamily="18" charset="0"/>
                              </a:rPr>
                              <m:t>𝑠</m:t>
                            </m:r>
                          </m:sub>
                        </m:sSub>
                      </m:e>
                    </m:d>
                    <m:r>
                      <a:rPr lang="en-US" sz="1600" b="0" i="1">
                        <a:latin typeface="Cambria Math" panose="02040503050406030204" pitchFamily="18" charset="0"/>
                      </a:rPr>
                      <m:t>=</m:t>
                    </m:r>
                    <m:sSub>
                      <m:sSubPr>
                        <m:ctrlPr>
                          <a:rPr lang="en-US" sz="1600" b="0" i="1">
                            <a:latin typeface="Cambria Math" panose="02040503050406030204" pitchFamily="18" charset="0"/>
                          </a:rPr>
                        </m:ctrlPr>
                      </m:sSubPr>
                      <m:e>
                        <m:r>
                          <a:rPr lang="en-US" sz="1600" b="0" i="1">
                            <a:latin typeface="Cambria Math" panose="02040503050406030204" pitchFamily="18" charset="0"/>
                          </a:rPr>
                          <m:t>𝑄</m:t>
                        </m:r>
                      </m:e>
                      <m:sub>
                        <m:r>
                          <a:rPr lang="en-US" sz="1600" b="0" i="1">
                            <a:latin typeface="Cambria Math" panose="02040503050406030204" pitchFamily="18" charset="0"/>
                          </a:rPr>
                          <m:t>𝑖𝑛</m:t>
                        </m:r>
                      </m:sub>
                    </m:sSub>
                    <m:r>
                      <a:rPr lang="en-US" sz="1600" b="0" i="1">
                        <a:latin typeface="Cambria Math" panose="02040503050406030204" pitchFamily="18" charset="0"/>
                      </a:rPr>
                      <m:t>−</m:t>
                    </m:r>
                    <m:sSub>
                      <m:sSubPr>
                        <m:ctrlPr>
                          <a:rPr lang="en-US" sz="1600" b="0" i="1">
                            <a:latin typeface="Cambria Math" panose="02040503050406030204" pitchFamily="18" charset="0"/>
                          </a:rPr>
                        </m:ctrlPr>
                      </m:sSubPr>
                      <m:e>
                        <m:r>
                          <a:rPr lang="en-US" sz="1600" b="0" i="1">
                            <a:latin typeface="Cambria Math" panose="02040503050406030204" pitchFamily="18" charset="0"/>
                          </a:rPr>
                          <m:t>𝑄</m:t>
                        </m:r>
                      </m:e>
                      <m:sub>
                        <m:r>
                          <a:rPr lang="en-US" sz="1600" b="0" i="1">
                            <a:latin typeface="Cambria Math" panose="02040503050406030204" pitchFamily="18" charset="0"/>
                          </a:rPr>
                          <m:t>𝑜𝑢𝑡</m:t>
                        </m:r>
                      </m:sub>
                    </m:sSub>
                  </m:oMath>
                </m:oMathPara>
              </a14:m>
              <a:endParaRPr lang="en-US" sz="1600" b="0" dirty="0">
                <a:latin typeface="Century Gothic" panose="020B0502020202020204" pitchFamily="34" charset="0"/>
              </a:endParaRPr>
            </a:p>
          </dgm:t>
        </dgm:pt>
      </mc:Choice>
      <mc:Fallback xmlns="">
        <dgm:pt modelId="{D84C5E29-69C2-40A3-8B31-18E78ABF8B95}">
          <dgm:prSet phldrT="[Text]" custT="1"/>
          <dgm:spPr>
            <a:solidFill>
              <a:srgbClr val="028452"/>
            </a:solidFill>
          </dgm:spPr>
          <dgm:t>
            <a:bodyPr lIns="0" tIns="0" rIns="0" bIns="0"/>
            <a:lstStyle/>
            <a:p>
              <a:r>
                <a:rPr lang="en-US" sz="1600" b="1" dirty="0" smtClean="0">
                  <a:latin typeface="Century Gothic" panose="020B0502020202020204" pitchFamily="34" charset="0"/>
                </a:rPr>
                <a:t>Conservation of water volume</a:t>
              </a:r>
            </a:p>
            <a:p>
              <a:r>
                <a:rPr lang="en-US" sz="1600" b="0" i="0" smtClean="0"/>
                <a:t>𝐴</a:t>
              </a:r>
              <a:r>
                <a:rPr lang="en-US" sz="1600" b="0" i="0"/>
                <a:t> 𝑑/𝑑𝑡 (𝐻−𝐻_𝑠 )=𝑄_𝑖𝑛−𝑄_𝑜𝑢𝑡</a:t>
              </a:r>
              <a:endParaRPr lang="en-US" sz="1600" b="0" dirty="0">
                <a:latin typeface="Century Gothic" panose="020B0502020202020204" pitchFamily="34" charset="0"/>
              </a:endParaRPr>
            </a:p>
          </dgm:t>
        </dgm:pt>
      </mc:Fallback>
    </mc:AlternateContent>
    <dgm:pt modelId="{F59E89F5-3C3B-4131-AD66-07245F0C769F}" type="parTrans" cxnId="{2A33239B-61CB-47F9-A875-7B079E04539D}">
      <dgm:prSet/>
      <dgm:spPr/>
      <dgm:t>
        <a:bodyPr/>
        <a:lstStyle/>
        <a:p>
          <a:endParaRPr lang="en-US" sz="1600" b="1">
            <a:latin typeface="Century Gothic" panose="020B0502020202020204" pitchFamily="34" charset="0"/>
          </a:endParaRPr>
        </a:p>
      </dgm:t>
    </dgm:pt>
    <dgm:pt modelId="{6D95A2D6-9524-4B56-BDE6-6516004951BD}" type="sibTrans" cxnId="{2A33239B-61CB-47F9-A875-7B079E04539D}">
      <dgm:prSet custT="1"/>
      <dgm:spPr>
        <a:solidFill>
          <a:schemeClr val="tx1"/>
        </a:solidFill>
      </dgm:spPr>
      <dgm:t>
        <a:bodyPr/>
        <a:lstStyle/>
        <a:p>
          <a:endParaRPr lang="en-US" sz="1600" b="1" dirty="0">
            <a:latin typeface="Century Gothic" panose="020B0502020202020204" pitchFamily="34" charset="0"/>
          </a:endParaRPr>
        </a:p>
      </dgm:t>
    </dgm:pt>
    <mc:AlternateContent xmlns:mc="http://schemas.openxmlformats.org/markup-compatibility/2006" xmlns:a14="http://schemas.microsoft.com/office/drawing/2010/main">
      <mc:Choice Requires="a14">
        <dgm:pt modelId="{1616FD08-4EED-42A5-A61F-2A4BE32CF6CB}">
          <dgm:prSet phldrT="[Text]" custT="1"/>
          <dgm:spPr>
            <a:solidFill>
              <a:srgbClr val="028452"/>
            </a:solidFill>
          </dgm:spPr>
          <dgm:t>
            <a:bodyPr lIns="0" tIns="0" rIns="0" bIns="0"/>
            <a:lstStyle/>
            <a:p>
              <a:r>
                <a:rPr lang="en-US" sz="1600" b="1" dirty="0" smtClean="0">
                  <a:latin typeface="Century Gothic" panose="020B0502020202020204" pitchFamily="34" charset="0"/>
                </a:rPr>
                <a:t>Conservation of sediment mass</a:t>
              </a:r>
            </a:p>
            <a:p>
              <a:pPr/>
              <a14:m>
                <m:oMathPara xmlns:m="http://schemas.openxmlformats.org/officeDocument/2006/math">
                  <m:oMathParaPr>
                    <m:jc m:val="centerGroup"/>
                  </m:oMathParaPr>
                  <m:oMath xmlns:m="http://schemas.openxmlformats.org/officeDocument/2006/math">
                    <m:r>
                      <a:rPr lang="en-US" sz="1600" b="0" i="1" smtClean="0">
                        <a:latin typeface="Cambria Math" panose="02040503050406030204" pitchFamily="18" charset="0"/>
                      </a:rPr>
                      <m:t>𝐴</m:t>
                    </m:r>
                    <m:f>
                      <m:fPr>
                        <m:ctrlPr>
                          <a:rPr lang="en-US" sz="1600" b="0" i="1">
                            <a:latin typeface="Cambria Math" panose="02040503050406030204" pitchFamily="18" charset="0"/>
                          </a:rPr>
                        </m:ctrlPr>
                      </m:fPr>
                      <m:num>
                        <m:r>
                          <a:rPr lang="en-US" sz="1600" b="0" i="1">
                            <a:latin typeface="Cambria Math" panose="02040503050406030204" pitchFamily="18" charset="0"/>
                          </a:rPr>
                          <m:t>𝑑</m:t>
                        </m:r>
                      </m:num>
                      <m:den>
                        <m:r>
                          <a:rPr lang="en-US" sz="1600" b="0" i="1">
                            <a:latin typeface="Cambria Math" panose="02040503050406030204" pitchFamily="18" charset="0"/>
                          </a:rPr>
                          <m:t>𝑑𝑡</m:t>
                        </m:r>
                      </m:den>
                    </m:f>
                    <m:d>
                      <m:dPr>
                        <m:begChr m:val="["/>
                        <m:endChr m:val="]"/>
                        <m:ctrlPr>
                          <a:rPr lang="en-US" sz="1600" b="0" i="1">
                            <a:latin typeface="Cambria Math" panose="02040503050406030204" pitchFamily="18" charset="0"/>
                          </a:rPr>
                        </m:ctrlPr>
                      </m:dPr>
                      <m:e>
                        <m:r>
                          <a:rPr lang="en-US" sz="1600" b="0" i="1">
                            <a:latin typeface="Cambria Math" panose="02040503050406030204" pitchFamily="18" charset="0"/>
                          </a:rPr>
                          <m:t>𝐶</m:t>
                        </m:r>
                        <m:d>
                          <m:dPr>
                            <m:ctrlPr>
                              <a:rPr lang="en-US" sz="1600" b="0" i="1">
                                <a:latin typeface="Cambria Math" panose="02040503050406030204" pitchFamily="18" charset="0"/>
                              </a:rPr>
                            </m:ctrlPr>
                          </m:dPr>
                          <m:e>
                            <m:r>
                              <a:rPr lang="en-US" sz="1600" b="0" i="1">
                                <a:latin typeface="Cambria Math" panose="02040503050406030204" pitchFamily="18" charset="0"/>
                              </a:rPr>
                              <m:t>𝐻</m:t>
                            </m:r>
                            <m:r>
                              <a:rPr lang="en-US" sz="1600" b="0" i="1">
                                <a:latin typeface="Cambria Math" panose="02040503050406030204" pitchFamily="18" charset="0"/>
                              </a:rPr>
                              <m:t>−</m:t>
                            </m:r>
                            <m:sSub>
                              <m:sSubPr>
                                <m:ctrlPr>
                                  <a:rPr lang="en-US" sz="1600" b="0" i="1">
                                    <a:latin typeface="Cambria Math" panose="02040503050406030204" pitchFamily="18" charset="0"/>
                                  </a:rPr>
                                </m:ctrlPr>
                              </m:sSubPr>
                              <m:e>
                                <m:r>
                                  <a:rPr lang="en-US" sz="1600" b="0" i="1">
                                    <a:latin typeface="Cambria Math" panose="02040503050406030204" pitchFamily="18" charset="0"/>
                                  </a:rPr>
                                  <m:t>𝐻</m:t>
                                </m:r>
                              </m:e>
                              <m:sub>
                                <m:r>
                                  <a:rPr lang="en-US" sz="1600" b="0" i="1">
                                    <a:latin typeface="Cambria Math" panose="02040503050406030204" pitchFamily="18" charset="0"/>
                                  </a:rPr>
                                  <m:t>𝑠</m:t>
                                </m:r>
                              </m:sub>
                            </m:sSub>
                          </m:e>
                        </m:d>
                      </m:e>
                    </m:d>
                    <m:r>
                      <a:rPr lang="en-US" sz="1600" b="0" i="1">
                        <a:latin typeface="Cambria Math" panose="02040503050406030204" pitchFamily="18" charset="0"/>
                      </a:rPr>
                      <m:t>=</m:t>
                    </m:r>
                    <m:r>
                      <a:rPr lang="en-US" sz="1600" b="0" i="1">
                        <a:latin typeface="Cambria Math" panose="02040503050406030204" pitchFamily="18" charset="0"/>
                      </a:rPr>
                      <m:t>𝑄</m:t>
                    </m:r>
                    <m:sSub>
                      <m:sSubPr>
                        <m:ctrlPr>
                          <a:rPr lang="en-US" sz="1600" b="0" i="1">
                            <a:latin typeface="Cambria Math" panose="02040503050406030204" pitchFamily="18" charset="0"/>
                          </a:rPr>
                        </m:ctrlPr>
                      </m:sSubPr>
                      <m:e>
                        <m:r>
                          <a:rPr lang="en-US" sz="1600" b="0" i="1">
                            <a:latin typeface="Cambria Math" panose="02040503050406030204" pitchFamily="18" charset="0"/>
                          </a:rPr>
                          <m:t>𝐶</m:t>
                        </m:r>
                      </m:e>
                      <m:sub>
                        <m:r>
                          <a:rPr lang="en-US" sz="1600" b="0" i="1">
                            <a:latin typeface="Cambria Math" panose="02040503050406030204" pitchFamily="18" charset="0"/>
                          </a:rPr>
                          <m:t>𝑖𝑛</m:t>
                        </m:r>
                      </m:sub>
                    </m:sSub>
                    <m:r>
                      <a:rPr lang="en-US" sz="1600" b="0" i="1">
                        <a:latin typeface="Cambria Math" panose="02040503050406030204" pitchFamily="18" charset="0"/>
                      </a:rPr>
                      <m:t>−</m:t>
                    </m:r>
                    <m:sSub>
                      <m:sSubPr>
                        <m:ctrlPr>
                          <a:rPr lang="en-US" sz="1600" b="0" i="1">
                            <a:latin typeface="Cambria Math" panose="02040503050406030204" pitchFamily="18" charset="0"/>
                          </a:rPr>
                        </m:ctrlPr>
                      </m:sSubPr>
                      <m:e>
                        <m:r>
                          <a:rPr lang="en-US" sz="1600" b="0" i="1">
                            <a:latin typeface="Cambria Math" panose="02040503050406030204" pitchFamily="18" charset="0"/>
                          </a:rPr>
                          <m:t>𝑄</m:t>
                        </m:r>
                      </m:e>
                      <m:sub>
                        <m:r>
                          <a:rPr lang="en-US" sz="1600" b="0" i="1">
                            <a:latin typeface="Cambria Math" panose="02040503050406030204" pitchFamily="18" charset="0"/>
                          </a:rPr>
                          <m:t>𝑜𝑢𝑡</m:t>
                        </m:r>
                      </m:sub>
                    </m:sSub>
                    <m:r>
                      <a:rPr lang="en-US" sz="1600" b="0" i="1">
                        <a:latin typeface="Cambria Math" panose="02040503050406030204" pitchFamily="18" charset="0"/>
                      </a:rPr>
                      <m:t>𝐶</m:t>
                    </m:r>
                    <m:r>
                      <a:rPr lang="en-US" sz="1600" b="0" i="1">
                        <a:latin typeface="Cambria Math" panose="02040503050406030204" pitchFamily="18" charset="0"/>
                      </a:rPr>
                      <m:t>−</m:t>
                    </m:r>
                    <m:sSub>
                      <m:sSubPr>
                        <m:ctrlPr>
                          <a:rPr lang="en-US" sz="1600" b="0" i="1">
                            <a:latin typeface="Cambria Math" panose="02040503050406030204" pitchFamily="18" charset="0"/>
                          </a:rPr>
                        </m:ctrlPr>
                      </m:sSubPr>
                      <m:e>
                        <m:r>
                          <a:rPr lang="en-US" sz="1600" b="0" i="1">
                            <a:latin typeface="Cambria Math" panose="02040503050406030204" pitchFamily="18" charset="0"/>
                          </a:rPr>
                          <m:t>𝑤</m:t>
                        </m:r>
                      </m:e>
                      <m:sub>
                        <m:r>
                          <a:rPr lang="en-US" sz="1600" b="0" i="1">
                            <a:latin typeface="Cambria Math" panose="02040503050406030204" pitchFamily="18" charset="0"/>
                          </a:rPr>
                          <m:t>𝑠</m:t>
                        </m:r>
                      </m:sub>
                    </m:sSub>
                    <m:r>
                      <a:rPr lang="en-US" sz="1600" b="0" i="1">
                        <a:latin typeface="Cambria Math" panose="02040503050406030204" pitchFamily="18" charset="0"/>
                      </a:rPr>
                      <m:t>𝐴𝐶</m:t>
                    </m:r>
                  </m:oMath>
                </m:oMathPara>
              </a14:m>
              <a:endParaRPr lang="en-US" sz="1600" b="0" dirty="0" smtClean="0">
                <a:latin typeface="Century Gothic" panose="020B0502020202020204" pitchFamily="34" charset="0"/>
              </a:endParaRPr>
            </a:p>
            <a:p>
              <a:pPr/>
              <a14:m>
                <m:oMathPara xmlns:m="http://schemas.openxmlformats.org/officeDocument/2006/math">
                  <m:oMathParaPr>
                    <m:jc m:val="centerGroup"/>
                  </m:oMathParaPr>
                  <m:oMath xmlns:m="http://schemas.openxmlformats.org/officeDocument/2006/math">
                    <m:r>
                      <a:rPr lang="en-US" sz="1600" b="0" i="1" smtClean="0">
                        <a:latin typeface="Cambria Math" panose="02040503050406030204" pitchFamily="18" charset="0"/>
                      </a:rPr>
                      <m:t>𝐴</m:t>
                    </m:r>
                    <m:f>
                      <m:fPr>
                        <m:ctrlPr>
                          <a:rPr lang="en-US" sz="1600" b="0" i="1">
                            <a:latin typeface="Cambria Math" panose="02040503050406030204" pitchFamily="18" charset="0"/>
                          </a:rPr>
                        </m:ctrlPr>
                      </m:fPr>
                      <m:num>
                        <m:r>
                          <a:rPr lang="en-US" sz="1600" b="0" i="1">
                            <a:latin typeface="Cambria Math" panose="02040503050406030204" pitchFamily="18" charset="0"/>
                          </a:rPr>
                          <m:t>𝑑</m:t>
                        </m:r>
                      </m:num>
                      <m:den>
                        <m:r>
                          <a:rPr lang="en-US" sz="1600" b="0" i="1">
                            <a:latin typeface="Cambria Math" panose="02040503050406030204" pitchFamily="18" charset="0"/>
                          </a:rPr>
                          <m:t>𝑑𝑡</m:t>
                        </m:r>
                      </m:den>
                    </m:f>
                    <m:d>
                      <m:dPr>
                        <m:ctrlPr>
                          <a:rPr lang="en-US" sz="1600" b="0" i="1">
                            <a:latin typeface="Cambria Math" panose="02040503050406030204" pitchFamily="18" charset="0"/>
                          </a:rPr>
                        </m:ctrlPr>
                      </m:dPr>
                      <m:e>
                        <m:sSub>
                          <m:sSubPr>
                            <m:ctrlPr>
                              <a:rPr lang="en-US" sz="1600" b="0" i="1">
                                <a:latin typeface="Cambria Math" panose="02040503050406030204" pitchFamily="18" charset="0"/>
                              </a:rPr>
                            </m:ctrlPr>
                          </m:sSubPr>
                          <m:e>
                            <m:r>
                              <a:rPr lang="en-US" sz="1600" b="0" i="1">
                                <a:latin typeface="Cambria Math" panose="02040503050406030204" pitchFamily="18" charset="0"/>
                              </a:rPr>
                              <m:t>𝜌</m:t>
                            </m:r>
                          </m:e>
                          <m:sub>
                            <m:r>
                              <a:rPr lang="en-US" sz="1600" b="0" i="1">
                                <a:latin typeface="Cambria Math" panose="02040503050406030204" pitchFamily="18" charset="0"/>
                              </a:rPr>
                              <m:t>𝑏</m:t>
                            </m:r>
                          </m:sub>
                        </m:sSub>
                        <m:sSub>
                          <m:sSubPr>
                            <m:ctrlPr>
                              <a:rPr lang="en-US" sz="1600" b="0" i="1">
                                <a:latin typeface="Cambria Math" panose="02040503050406030204" pitchFamily="18" charset="0"/>
                              </a:rPr>
                            </m:ctrlPr>
                          </m:sSubPr>
                          <m:e>
                            <m:r>
                              <a:rPr lang="en-US" sz="1600" b="0" i="1">
                                <a:latin typeface="Cambria Math" panose="02040503050406030204" pitchFamily="18" charset="0"/>
                              </a:rPr>
                              <m:t>𝐻</m:t>
                            </m:r>
                          </m:e>
                          <m:sub>
                            <m:r>
                              <a:rPr lang="en-US" sz="1600" b="0" i="1">
                                <a:latin typeface="Cambria Math" panose="02040503050406030204" pitchFamily="18" charset="0"/>
                              </a:rPr>
                              <m:t>𝑠</m:t>
                            </m:r>
                          </m:sub>
                        </m:sSub>
                      </m:e>
                    </m:d>
                    <m:r>
                      <a:rPr lang="en-US" sz="1600" b="0" i="1">
                        <a:latin typeface="Cambria Math" panose="02040503050406030204" pitchFamily="18" charset="0"/>
                      </a:rPr>
                      <m:t>=</m:t>
                    </m:r>
                    <m:sSub>
                      <m:sSubPr>
                        <m:ctrlPr>
                          <a:rPr lang="en-US" sz="1600" b="0" i="1">
                            <a:latin typeface="Cambria Math" panose="02040503050406030204" pitchFamily="18" charset="0"/>
                          </a:rPr>
                        </m:ctrlPr>
                      </m:sSubPr>
                      <m:e>
                        <m:r>
                          <a:rPr lang="en-US" sz="1600" b="0" i="1">
                            <a:latin typeface="Cambria Math" panose="02040503050406030204" pitchFamily="18" charset="0"/>
                          </a:rPr>
                          <m:t>𝑤</m:t>
                        </m:r>
                      </m:e>
                      <m:sub>
                        <m:r>
                          <a:rPr lang="en-US" sz="1600" b="0" i="1">
                            <a:latin typeface="Cambria Math" panose="02040503050406030204" pitchFamily="18" charset="0"/>
                          </a:rPr>
                          <m:t>𝑠</m:t>
                        </m:r>
                      </m:sub>
                    </m:sSub>
                    <m:r>
                      <a:rPr lang="en-US" sz="1600" b="0" i="1">
                        <a:latin typeface="Cambria Math" panose="02040503050406030204" pitchFamily="18" charset="0"/>
                      </a:rPr>
                      <m:t>𝐴𝐶</m:t>
                    </m:r>
                  </m:oMath>
                </m:oMathPara>
              </a14:m>
              <a:endParaRPr lang="en-US" sz="1600" b="0" dirty="0">
                <a:latin typeface="Century Gothic" panose="020B0502020202020204" pitchFamily="34" charset="0"/>
              </a:endParaRPr>
            </a:p>
          </dgm:t>
        </dgm:pt>
      </mc:Choice>
      <mc:Fallback xmlns="">
        <dgm:pt modelId="{1616FD08-4EED-42A5-A61F-2A4BE32CF6CB}">
          <dgm:prSet phldrT="[Text]" custT="1"/>
          <dgm:spPr>
            <a:solidFill>
              <a:srgbClr val="028452"/>
            </a:solidFill>
          </dgm:spPr>
          <dgm:t>
            <a:bodyPr lIns="0" tIns="0" rIns="0" bIns="0"/>
            <a:lstStyle/>
            <a:p>
              <a:r>
                <a:rPr lang="en-US" sz="1600" b="1" dirty="0" smtClean="0">
                  <a:latin typeface="Century Gothic" panose="020B0502020202020204" pitchFamily="34" charset="0"/>
                </a:rPr>
                <a:t>Conservation of sediment mass</a:t>
              </a:r>
            </a:p>
            <a:p>
              <a:r>
                <a:rPr lang="en-US" sz="1600" b="0" i="0" smtClean="0"/>
                <a:t>𝐴</a:t>
              </a:r>
              <a:r>
                <a:rPr lang="en-US" sz="1600" b="0" i="0"/>
                <a:t> 𝑑/𝑑𝑡 [𝐶(𝐻−𝐻_𝑠 )]=𝑄𝐶_𝑖𝑛−𝑄_𝑜𝑢𝑡 𝐶−𝑤_𝑠 𝐴𝐶</a:t>
              </a:r>
              <a:endParaRPr lang="en-US" sz="1600" b="0" dirty="0" smtClean="0">
                <a:latin typeface="Century Gothic" panose="020B0502020202020204" pitchFamily="34" charset="0"/>
              </a:endParaRPr>
            </a:p>
            <a:p>
              <a:r>
                <a:rPr lang="en-US" sz="1600" b="0" i="0" smtClean="0"/>
                <a:t>𝐴</a:t>
              </a:r>
              <a:r>
                <a:rPr lang="en-US" sz="1600" b="0" i="0"/>
                <a:t> 𝑑/𝑑𝑡 (𝜌_𝑏 𝐻_𝑠 )=𝑤_𝑠 𝐴𝐶</a:t>
              </a:r>
              <a:endParaRPr lang="en-US" sz="1600" b="0" dirty="0">
                <a:latin typeface="Century Gothic" panose="020B0502020202020204" pitchFamily="34" charset="0"/>
              </a:endParaRPr>
            </a:p>
          </dgm:t>
        </dgm:pt>
      </mc:Fallback>
    </mc:AlternateContent>
    <dgm:pt modelId="{D18932E0-0013-4083-ACC9-99B08719B02F}" type="parTrans" cxnId="{F692A589-3E52-46E2-BC3C-3118F1BAE771}">
      <dgm:prSet/>
      <dgm:spPr/>
      <dgm:t>
        <a:bodyPr/>
        <a:lstStyle/>
        <a:p>
          <a:endParaRPr lang="en-US" sz="1600" b="1">
            <a:latin typeface="Century Gothic" panose="020B0502020202020204" pitchFamily="34" charset="0"/>
          </a:endParaRPr>
        </a:p>
      </dgm:t>
    </dgm:pt>
    <dgm:pt modelId="{D943AD05-1BA5-4BCC-A57F-EEECCB4D434A}" type="sibTrans" cxnId="{F692A589-3E52-46E2-BC3C-3118F1BAE771}">
      <dgm:prSet custT="1"/>
      <dgm:spPr>
        <a:solidFill>
          <a:schemeClr val="tx1"/>
        </a:solidFill>
      </dgm:spPr>
      <dgm:t>
        <a:bodyPr/>
        <a:lstStyle/>
        <a:p>
          <a:endParaRPr lang="en-US" sz="1600" b="1" dirty="0">
            <a:latin typeface="Century Gothic" panose="020B0502020202020204" pitchFamily="34" charset="0"/>
          </a:endParaRPr>
        </a:p>
      </dgm:t>
    </dgm:pt>
    <mc:AlternateContent xmlns:mc="http://schemas.openxmlformats.org/markup-compatibility/2006" xmlns:a14="http://schemas.microsoft.com/office/drawing/2010/main">
      <mc:Choice Requires="a14">
        <dgm:pt modelId="{04E2FB1D-0830-45C0-8393-0B4CA03F2C7B}">
          <dgm:prSet phldrT="[Text]" custT="1"/>
          <dgm:spPr>
            <a:solidFill>
              <a:srgbClr val="028452"/>
            </a:solidFill>
          </dgm:spPr>
          <dgm:t>
            <a:bodyPr lIns="0" tIns="0" rIns="0" bIns="0"/>
            <a:lstStyle/>
            <a:p>
              <a:r>
                <a:rPr lang="en-US" sz="1600" b="1" dirty="0" smtClean="0">
                  <a:latin typeface="Century Gothic" panose="020B0502020202020204" pitchFamily="34" charset="0"/>
                </a:rPr>
                <a:t>Concentration in the water column</a:t>
              </a:r>
            </a:p>
            <a:p>
              <a:pPr>
                <a:tabLst>
                  <a:tab pos="231775" algn="l"/>
                </a:tabLst>
              </a:pPr>
              <a14:m>
                <m:oMathPara xmlns:m="http://schemas.openxmlformats.org/officeDocument/2006/math">
                  <m:oMathParaPr>
                    <m:jc m:val="centerGroup"/>
                  </m:oMathParaPr>
                  <m:oMath xmlns:m="http://schemas.openxmlformats.org/officeDocument/2006/math">
                    <m:f>
                      <m:fPr>
                        <m:ctrlPr>
                          <a:rPr lang="en-US" sz="1600" b="0" i="1" smtClean="0">
                            <a:latin typeface="Cambria Math" panose="02040503050406030204" pitchFamily="18" charset="0"/>
                          </a:rPr>
                        </m:ctrlPr>
                      </m:fPr>
                      <m:num>
                        <m:r>
                          <a:rPr lang="en-US" sz="1600" b="0" i="1">
                            <a:latin typeface="Cambria Math" panose="02040503050406030204" pitchFamily="18" charset="0"/>
                          </a:rPr>
                          <m:t>𝑑𝐶</m:t>
                        </m:r>
                      </m:num>
                      <m:den>
                        <m:r>
                          <a:rPr lang="en-US" sz="1600" b="0" i="1">
                            <a:latin typeface="Cambria Math" panose="02040503050406030204" pitchFamily="18" charset="0"/>
                          </a:rPr>
                          <m:t>𝑑𝑡</m:t>
                        </m:r>
                      </m:den>
                    </m:f>
                    <m:r>
                      <a:rPr lang="en-US" sz="1600" b="0" i="1">
                        <a:latin typeface="Cambria Math" panose="02040503050406030204" pitchFamily="18" charset="0"/>
                      </a:rPr>
                      <m:t>= </m:t>
                    </m:r>
                    <m:d>
                      <m:dPr>
                        <m:begChr m:val="["/>
                        <m:endChr m:val="]"/>
                        <m:ctrlPr>
                          <a:rPr lang="en-US" sz="1600" b="0" i="1">
                            <a:latin typeface="Cambria Math" panose="02040503050406030204" pitchFamily="18" charset="0"/>
                          </a:rPr>
                        </m:ctrlPr>
                      </m:dPr>
                      <m:e>
                        <m:f>
                          <m:fPr>
                            <m:ctrlPr>
                              <a:rPr lang="en-US" sz="1600" b="0" i="1">
                                <a:latin typeface="Cambria Math" panose="02040503050406030204" pitchFamily="18" charset="0"/>
                              </a:rPr>
                            </m:ctrlPr>
                          </m:fPr>
                          <m:num>
                            <m:r>
                              <a:rPr lang="en-US" sz="1600" b="0" i="1">
                                <a:latin typeface="Cambria Math" panose="02040503050406030204" pitchFamily="18" charset="0"/>
                              </a:rPr>
                              <m:t>1</m:t>
                            </m:r>
                          </m:num>
                          <m:den>
                            <m:r>
                              <a:rPr lang="en-US" sz="1600" b="0" i="1">
                                <a:latin typeface="Cambria Math" panose="02040503050406030204" pitchFamily="18" charset="0"/>
                              </a:rPr>
                              <m:t>𝐻</m:t>
                            </m:r>
                            <m:r>
                              <a:rPr lang="en-US" sz="1600" b="0" i="1">
                                <a:latin typeface="Cambria Math" panose="02040503050406030204" pitchFamily="18" charset="0"/>
                              </a:rPr>
                              <m:t>− </m:t>
                            </m:r>
                            <m:sSub>
                              <m:sSubPr>
                                <m:ctrlPr>
                                  <a:rPr lang="en-US" sz="1600" b="0" i="1">
                                    <a:latin typeface="Cambria Math" panose="02040503050406030204" pitchFamily="18" charset="0"/>
                                  </a:rPr>
                                </m:ctrlPr>
                              </m:sSubPr>
                              <m:e>
                                <m:r>
                                  <a:rPr lang="en-US" sz="1600" b="0" i="1">
                                    <a:latin typeface="Cambria Math" panose="02040503050406030204" pitchFamily="18" charset="0"/>
                                  </a:rPr>
                                  <m:t>𝐻</m:t>
                                </m:r>
                              </m:e>
                              <m:sub>
                                <m:r>
                                  <a:rPr lang="en-US" sz="1600" b="0" i="1">
                                    <a:latin typeface="Cambria Math" panose="02040503050406030204" pitchFamily="18" charset="0"/>
                                  </a:rPr>
                                  <m:t>𝑠</m:t>
                                </m:r>
                              </m:sub>
                            </m:sSub>
                          </m:den>
                        </m:f>
                      </m:e>
                    </m:d>
                    <m:d>
                      <m:dPr>
                        <m:ctrlPr>
                          <a:rPr lang="en-US" sz="1600" b="0" i="1">
                            <a:latin typeface="Cambria Math" panose="02040503050406030204" pitchFamily="18" charset="0"/>
                          </a:rPr>
                        </m:ctrlPr>
                      </m:dPr>
                      <m:e>
                        <m:f>
                          <m:fPr>
                            <m:ctrlPr>
                              <a:rPr lang="en-US" sz="1600" b="0" i="1">
                                <a:latin typeface="Cambria Math" panose="02040503050406030204" pitchFamily="18" charset="0"/>
                              </a:rPr>
                            </m:ctrlPr>
                          </m:fPr>
                          <m:num>
                            <m:sSub>
                              <m:sSubPr>
                                <m:ctrlPr>
                                  <a:rPr lang="en-US" sz="1600" b="0" i="1">
                                    <a:latin typeface="Cambria Math" panose="02040503050406030204" pitchFamily="18" charset="0"/>
                                  </a:rPr>
                                </m:ctrlPr>
                              </m:sSubPr>
                              <m:e>
                                <m:r>
                                  <a:rPr lang="en-US" sz="1600" b="0" i="1">
                                    <a:latin typeface="Cambria Math" panose="02040503050406030204" pitchFamily="18" charset="0"/>
                                  </a:rPr>
                                  <m:t>𝑄</m:t>
                                </m:r>
                              </m:e>
                              <m:sub>
                                <m:r>
                                  <a:rPr lang="en-US" sz="1600" b="0" i="1">
                                    <a:latin typeface="Cambria Math" panose="02040503050406030204" pitchFamily="18" charset="0"/>
                                  </a:rPr>
                                  <m:t>𝑖𝑛</m:t>
                                </m:r>
                              </m:sub>
                            </m:sSub>
                            <m:d>
                              <m:dPr>
                                <m:ctrlPr>
                                  <a:rPr lang="en-US" sz="1600" b="0" i="1">
                                    <a:latin typeface="Cambria Math" panose="02040503050406030204" pitchFamily="18" charset="0"/>
                                  </a:rPr>
                                </m:ctrlPr>
                              </m:dPr>
                              <m:e>
                                <m:sSub>
                                  <m:sSubPr>
                                    <m:ctrlPr>
                                      <a:rPr lang="en-US" sz="1600" b="0" i="1">
                                        <a:latin typeface="Cambria Math" panose="02040503050406030204" pitchFamily="18" charset="0"/>
                                      </a:rPr>
                                    </m:ctrlPr>
                                  </m:sSubPr>
                                  <m:e>
                                    <m:r>
                                      <a:rPr lang="en-US" sz="1600" b="0" i="1">
                                        <a:latin typeface="Cambria Math" panose="02040503050406030204" pitchFamily="18" charset="0"/>
                                      </a:rPr>
                                      <m:t>𝐶</m:t>
                                    </m:r>
                                  </m:e>
                                  <m:sub>
                                    <m:r>
                                      <a:rPr lang="en-US" sz="1600" b="0" i="1">
                                        <a:latin typeface="Cambria Math" panose="02040503050406030204" pitchFamily="18" charset="0"/>
                                      </a:rPr>
                                      <m:t>𝑖𝑛</m:t>
                                    </m:r>
                                  </m:sub>
                                </m:sSub>
                                <m:r>
                                  <a:rPr lang="en-US" sz="1600" b="0" i="1">
                                    <a:latin typeface="Cambria Math" panose="02040503050406030204" pitchFamily="18" charset="0"/>
                                  </a:rPr>
                                  <m:t>−</m:t>
                                </m:r>
                                <m:r>
                                  <a:rPr lang="en-US" sz="1600" b="0" i="1">
                                    <a:latin typeface="Cambria Math" panose="02040503050406030204" pitchFamily="18" charset="0"/>
                                  </a:rPr>
                                  <m:t>𝐶</m:t>
                                </m:r>
                              </m:e>
                            </m:d>
                          </m:num>
                          <m:den>
                            <m:r>
                              <a:rPr lang="en-US" sz="1600" b="0" i="1">
                                <a:latin typeface="Cambria Math" panose="02040503050406030204" pitchFamily="18" charset="0"/>
                              </a:rPr>
                              <m:t>𝐴</m:t>
                            </m:r>
                          </m:den>
                        </m:f>
                        <m:r>
                          <a:rPr lang="en-US" sz="1600" b="0" i="1">
                            <a:latin typeface="Cambria Math" panose="02040503050406030204" pitchFamily="18" charset="0"/>
                          </a:rPr>
                          <m:t>− </m:t>
                        </m:r>
                        <m:sSub>
                          <m:sSubPr>
                            <m:ctrlPr>
                              <a:rPr lang="en-US" sz="1600" b="0" i="1">
                                <a:latin typeface="Cambria Math" panose="02040503050406030204" pitchFamily="18" charset="0"/>
                              </a:rPr>
                            </m:ctrlPr>
                          </m:sSubPr>
                          <m:e>
                            <m:r>
                              <a:rPr lang="en-US" sz="1600" b="0" i="1">
                                <a:latin typeface="Cambria Math" panose="02040503050406030204" pitchFamily="18" charset="0"/>
                              </a:rPr>
                              <m:t>𝑤</m:t>
                            </m:r>
                          </m:e>
                          <m:sub>
                            <m:r>
                              <a:rPr lang="en-US" sz="1600" b="0" i="1">
                                <a:latin typeface="Cambria Math" panose="02040503050406030204" pitchFamily="18" charset="0"/>
                              </a:rPr>
                              <m:t>𝑠</m:t>
                            </m:r>
                          </m:sub>
                        </m:sSub>
                        <m:r>
                          <a:rPr lang="en-US" sz="1600" b="0" i="1">
                            <a:latin typeface="Cambria Math" panose="02040503050406030204" pitchFamily="18" charset="0"/>
                          </a:rPr>
                          <m:t>𝐶</m:t>
                        </m:r>
                      </m:e>
                    </m:d>
                  </m:oMath>
                </m:oMathPara>
              </a14:m>
              <a:endParaRPr lang="en-US" sz="1600" b="0" dirty="0">
                <a:latin typeface="Century Gothic" panose="020B0502020202020204" pitchFamily="34" charset="0"/>
              </a:endParaRPr>
            </a:p>
          </dgm:t>
        </dgm:pt>
      </mc:Choice>
      <mc:Fallback xmlns="">
        <dgm:pt modelId="{04E2FB1D-0830-45C0-8393-0B4CA03F2C7B}">
          <dgm:prSet phldrT="[Text]" custT="1"/>
          <dgm:spPr>
            <a:solidFill>
              <a:srgbClr val="028452"/>
            </a:solidFill>
          </dgm:spPr>
          <dgm:t>
            <a:bodyPr lIns="0" tIns="0" rIns="0" bIns="0"/>
            <a:lstStyle/>
            <a:p>
              <a:r>
                <a:rPr lang="en-US" sz="1600" b="1" dirty="0" smtClean="0">
                  <a:latin typeface="Century Gothic" panose="020B0502020202020204" pitchFamily="34" charset="0"/>
                </a:rPr>
                <a:t>Concentration in the water column</a:t>
              </a:r>
            </a:p>
            <a:p>
              <a:pPr>
                <a:tabLst>
                  <a:tab pos="231775" algn="l"/>
                </a:tabLst>
              </a:pPr>
              <a:r>
                <a:rPr lang="en-US" sz="1600" b="0" i="0"/>
                <a:t>𝑑𝐶</a:t>
              </a:r>
              <a:r>
                <a:rPr lang="en-US" sz="1600" b="0" i="0" smtClean="0"/>
                <a:t>/</a:t>
              </a:r>
              <a:r>
                <a:rPr lang="en-US" sz="1600" b="0" i="0"/>
                <a:t>𝑑𝑡= [1/(𝐻− 𝐻_𝑠 )]((𝑄_𝑖𝑛 (𝐶_𝑖𝑛−𝐶))/𝐴− 𝑤_𝑠 𝐶)</a:t>
              </a:r>
              <a:endParaRPr lang="en-US" sz="1600" b="0" dirty="0">
                <a:latin typeface="Century Gothic" panose="020B0502020202020204" pitchFamily="34" charset="0"/>
              </a:endParaRPr>
            </a:p>
          </dgm:t>
        </dgm:pt>
      </mc:Fallback>
    </mc:AlternateContent>
    <dgm:pt modelId="{FFEE7FA6-0523-4C9C-95BD-E989D203B139}" type="parTrans" cxnId="{372F334F-F54F-414C-8D45-8E32B74E09A2}">
      <dgm:prSet/>
      <dgm:spPr/>
      <dgm:t>
        <a:bodyPr/>
        <a:lstStyle/>
        <a:p>
          <a:endParaRPr lang="en-US" sz="1600" b="1">
            <a:latin typeface="Century Gothic" panose="020B0502020202020204" pitchFamily="34" charset="0"/>
          </a:endParaRPr>
        </a:p>
      </dgm:t>
    </dgm:pt>
    <dgm:pt modelId="{D8DDF37A-A902-4534-9585-D6E55BC87857}" type="sibTrans" cxnId="{372F334F-F54F-414C-8D45-8E32B74E09A2}">
      <dgm:prSet/>
      <dgm:spPr/>
      <dgm:t>
        <a:bodyPr/>
        <a:lstStyle/>
        <a:p>
          <a:endParaRPr lang="en-US" sz="1600" b="1">
            <a:latin typeface="Century Gothic" panose="020B0502020202020204" pitchFamily="34" charset="0"/>
          </a:endParaRPr>
        </a:p>
      </dgm:t>
    </dgm:pt>
    <dgm:pt modelId="{C2AC88DD-F59D-4B69-9FC4-262D7603849A}" type="pres">
      <dgm:prSet presAssocID="{4C4874BB-3821-481E-B9DE-8024D9133665}" presName="linearFlow" presStyleCnt="0">
        <dgm:presLayoutVars>
          <dgm:resizeHandles val="exact"/>
        </dgm:presLayoutVars>
      </dgm:prSet>
      <dgm:spPr/>
    </dgm:pt>
    <dgm:pt modelId="{B9257C1E-1D7D-481B-9CDB-AC0DB9C48017}" type="pres">
      <dgm:prSet presAssocID="{D84C5E29-69C2-40A3-8B31-18E78ABF8B95}" presName="node" presStyleLbl="node1" presStyleIdx="0" presStyleCnt="3" custScaleX="453048" custScaleY="74811">
        <dgm:presLayoutVars>
          <dgm:bulletEnabled val="1"/>
        </dgm:presLayoutVars>
      </dgm:prSet>
      <dgm:spPr/>
      <dgm:t>
        <a:bodyPr/>
        <a:lstStyle/>
        <a:p>
          <a:endParaRPr lang="en-US"/>
        </a:p>
      </dgm:t>
    </dgm:pt>
    <dgm:pt modelId="{629146F2-4D4C-49FC-980B-EED0BEAEB27A}" type="pres">
      <dgm:prSet presAssocID="{6D95A2D6-9524-4B56-BDE6-6516004951BD}" presName="sibTrans" presStyleLbl="sibTrans2D1" presStyleIdx="0" presStyleCnt="2" custScaleX="84872" custScaleY="53879"/>
      <dgm:spPr/>
      <dgm:t>
        <a:bodyPr/>
        <a:lstStyle/>
        <a:p>
          <a:endParaRPr lang="en-US"/>
        </a:p>
      </dgm:t>
    </dgm:pt>
    <dgm:pt modelId="{D93387CA-0D45-420B-A23C-84DAEB036A74}" type="pres">
      <dgm:prSet presAssocID="{6D95A2D6-9524-4B56-BDE6-6516004951BD}" presName="connectorText" presStyleLbl="sibTrans2D1" presStyleIdx="0" presStyleCnt="2"/>
      <dgm:spPr/>
      <dgm:t>
        <a:bodyPr/>
        <a:lstStyle/>
        <a:p>
          <a:endParaRPr lang="en-US"/>
        </a:p>
      </dgm:t>
    </dgm:pt>
    <dgm:pt modelId="{04521AC9-0C30-4A8F-A9A3-61A4D40318F6}" type="pres">
      <dgm:prSet presAssocID="{1616FD08-4EED-42A5-A61F-2A4BE32CF6CB}" presName="node" presStyleLbl="node1" presStyleIdx="1" presStyleCnt="3" custScaleX="453048" custScaleY="126566" custLinFactNeighborY="-12194">
        <dgm:presLayoutVars>
          <dgm:bulletEnabled val="1"/>
        </dgm:presLayoutVars>
      </dgm:prSet>
      <dgm:spPr/>
      <dgm:t>
        <a:bodyPr/>
        <a:lstStyle/>
        <a:p>
          <a:endParaRPr lang="en-US"/>
        </a:p>
      </dgm:t>
    </dgm:pt>
    <dgm:pt modelId="{D680D888-0C3D-4241-9AA1-78870B68715F}" type="pres">
      <dgm:prSet presAssocID="{D943AD05-1BA5-4BCC-A57F-EEECCB4D434A}" presName="sibTrans" presStyleLbl="sibTrans2D1" presStyleIdx="1" presStyleCnt="2" custScaleX="83139" custScaleY="57466"/>
      <dgm:spPr/>
      <dgm:t>
        <a:bodyPr/>
        <a:lstStyle/>
        <a:p>
          <a:endParaRPr lang="en-US"/>
        </a:p>
      </dgm:t>
    </dgm:pt>
    <dgm:pt modelId="{72F6968D-93CD-48D4-9F9C-D715E9366D56}" type="pres">
      <dgm:prSet presAssocID="{D943AD05-1BA5-4BCC-A57F-EEECCB4D434A}" presName="connectorText" presStyleLbl="sibTrans2D1" presStyleIdx="1" presStyleCnt="2"/>
      <dgm:spPr/>
      <dgm:t>
        <a:bodyPr/>
        <a:lstStyle/>
        <a:p>
          <a:endParaRPr lang="en-US"/>
        </a:p>
      </dgm:t>
    </dgm:pt>
    <dgm:pt modelId="{482CD361-E786-4459-B826-F038C7E7EC82}" type="pres">
      <dgm:prSet presAssocID="{04E2FB1D-0830-45C0-8393-0B4CA03F2C7B}" presName="node" presStyleLbl="node1" presStyleIdx="2" presStyleCnt="3" custScaleX="453048" custScaleY="93908" custLinFactNeighborY="-21995">
        <dgm:presLayoutVars>
          <dgm:bulletEnabled val="1"/>
        </dgm:presLayoutVars>
      </dgm:prSet>
      <dgm:spPr/>
      <dgm:t>
        <a:bodyPr/>
        <a:lstStyle/>
        <a:p>
          <a:endParaRPr lang="en-US"/>
        </a:p>
      </dgm:t>
    </dgm:pt>
  </dgm:ptLst>
  <dgm:cxnLst>
    <dgm:cxn modelId="{7DEC1B78-3CFD-43DE-8759-E0C6BC1D6A64}" type="presOf" srcId="{D84C5E29-69C2-40A3-8B31-18E78ABF8B95}" destId="{B9257C1E-1D7D-481B-9CDB-AC0DB9C48017}" srcOrd="0" destOrd="0" presId="urn:microsoft.com/office/officeart/2005/8/layout/process2"/>
    <dgm:cxn modelId="{25D2EEC2-5446-447F-A799-CCBE7E33611B}" type="presOf" srcId="{6D95A2D6-9524-4B56-BDE6-6516004951BD}" destId="{629146F2-4D4C-49FC-980B-EED0BEAEB27A}" srcOrd="0" destOrd="0" presId="urn:microsoft.com/office/officeart/2005/8/layout/process2"/>
    <dgm:cxn modelId="{2A33239B-61CB-47F9-A875-7B079E04539D}" srcId="{4C4874BB-3821-481E-B9DE-8024D9133665}" destId="{D84C5E29-69C2-40A3-8B31-18E78ABF8B95}" srcOrd="0" destOrd="0" parTransId="{F59E89F5-3C3B-4131-AD66-07245F0C769F}" sibTransId="{6D95A2D6-9524-4B56-BDE6-6516004951BD}"/>
    <dgm:cxn modelId="{2F5A7E91-1CEF-42AB-942C-97D9D177FEAC}" type="presOf" srcId="{6D95A2D6-9524-4B56-BDE6-6516004951BD}" destId="{D93387CA-0D45-420B-A23C-84DAEB036A74}" srcOrd="1" destOrd="0" presId="urn:microsoft.com/office/officeart/2005/8/layout/process2"/>
    <dgm:cxn modelId="{B32FD72A-6DF8-4268-B4AB-84DBDF881A58}" type="presOf" srcId="{1616FD08-4EED-42A5-A61F-2A4BE32CF6CB}" destId="{04521AC9-0C30-4A8F-A9A3-61A4D40318F6}" srcOrd="0" destOrd="0" presId="urn:microsoft.com/office/officeart/2005/8/layout/process2"/>
    <dgm:cxn modelId="{372F334F-F54F-414C-8D45-8E32B74E09A2}" srcId="{4C4874BB-3821-481E-B9DE-8024D9133665}" destId="{04E2FB1D-0830-45C0-8393-0B4CA03F2C7B}" srcOrd="2" destOrd="0" parTransId="{FFEE7FA6-0523-4C9C-95BD-E989D203B139}" sibTransId="{D8DDF37A-A902-4534-9585-D6E55BC87857}"/>
    <dgm:cxn modelId="{2385224B-EAEE-48D4-8DEF-E7F3EDCB0F84}" type="presOf" srcId="{D943AD05-1BA5-4BCC-A57F-EEECCB4D434A}" destId="{D680D888-0C3D-4241-9AA1-78870B68715F}" srcOrd="0" destOrd="0" presId="urn:microsoft.com/office/officeart/2005/8/layout/process2"/>
    <dgm:cxn modelId="{64DC048C-50C6-48F5-B52A-386DD7A4F13F}" type="presOf" srcId="{04E2FB1D-0830-45C0-8393-0B4CA03F2C7B}" destId="{482CD361-E786-4459-B826-F038C7E7EC82}" srcOrd="0" destOrd="0" presId="urn:microsoft.com/office/officeart/2005/8/layout/process2"/>
    <dgm:cxn modelId="{F692A589-3E52-46E2-BC3C-3118F1BAE771}" srcId="{4C4874BB-3821-481E-B9DE-8024D9133665}" destId="{1616FD08-4EED-42A5-A61F-2A4BE32CF6CB}" srcOrd="1" destOrd="0" parTransId="{D18932E0-0013-4083-ACC9-99B08719B02F}" sibTransId="{D943AD05-1BA5-4BCC-A57F-EEECCB4D434A}"/>
    <dgm:cxn modelId="{9BCCDC3A-F070-4CE0-9B5D-E29CC61973BA}" type="presOf" srcId="{D943AD05-1BA5-4BCC-A57F-EEECCB4D434A}" destId="{72F6968D-93CD-48D4-9F9C-D715E9366D56}" srcOrd="1" destOrd="0" presId="urn:microsoft.com/office/officeart/2005/8/layout/process2"/>
    <dgm:cxn modelId="{A08A7053-8A93-4E28-926F-2B446522E12B}" type="presOf" srcId="{4C4874BB-3821-481E-B9DE-8024D9133665}" destId="{C2AC88DD-F59D-4B69-9FC4-262D7603849A}" srcOrd="0" destOrd="0" presId="urn:microsoft.com/office/officeart/2005/8/layout/process2"/>
    <dgm:cxn modelId="{377022AC-C025-49C1-B421-0E6EA6A576E8}" type="presParOf" srcId="{C2AC88DD-F59D-4B69-9FC4-262D7603849A}" destId="{B9257C1E-1D7D-481B-9CDB-AC0DB9C48017}" srcOrd="0" destOrd="0" presId="urn:microsoft.com/office/officeart/2005/8/layout/process2"/>
    <dgm:cxn modelId="{51095D7D-8BC0-41D9-A6EB-CF38C651E995}" type="presParOf" srcId="{C2AC88DD-F59D-4B69-9FC4-262D7603849A}" destId="{629146F2-4D4C-49FC-980B-EED0BEAEB27A}" srcOrd="1" destOrd="0" presId="urn:microsoft.com/office/officeart/2005/8/layout/process2"/>
    <dgm:cxn modelId="{F280DD89-A1F8-4898-893F-B43187B982D7}" type="presParOf" srcId="{629146F2-4D4C-49FC-980B-EED0BEAEB27A}" destId="{D93387CA-0D45-420B-A23C-84DAEB036A74}" srcOrd="0" destOrd="0" presId="urn:microsoft.com/office/officeart/2005/8/layout/process2"/>
    <dgm:cxn modelId="{837863EF-D687-4FE1-962E-093D39491C51}" type="presParOf" srcId="{C2AC88DD-F59D-4B69-9FC4-262D7603849A}" destId="{04521AC9-0C30-4A8F-A9A3-61A4D40318F6}" srcOrd="2" destOrd="0" presId="urn:microsoft.com/office/officeart/2005/8/layout/process2"/>
    <dgm:cxn modelId="{08048736-BD65-4797-A2E2-DB56C63000B1}" type="presParOf" srcId="{C2AC88DD-F59D-4B69-9FC4-262D7603849A}" destId="{D680D888-0C3D-4241-9AA1-78870B68715F}" srcOrd="3" destOrd="0" presId="urn:microsoft.com/office/officeart/2005/8/layout/process2"/>
    <dgm:cxn modelId="{8B35B0F7-FDA0-4B78-BFA7-50CEA8FC6B67}" type="presParOf" srcId="{D680D888-0C3D-4241-9AA1-78870B68715F}" destId="{72F6968D-93CD-48D4-9F9C-D715E9366D56}" srcOrd="0" destOrd="0" presId="urn:microsoft.com/office/officeart/2005/8/layout/process2"/>
    <dgm:cxn modelId="{1017B006-DE42-4B02-BF34-9FACAB9F8938}" type="presParOf" srcId="{C2AC88DD-F59D-4B69-9FC4-262D7603849A}" destId="{482CD361-E786-4459-B826-F038C7E7EC82}" srcOrd="4" destOrd="0" presId="urn:microsoft.com/office/officeart/2005/8/layout/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C4874BB-3821-481E-B9DE-8024D9133665}" type="doc">
      <dgm:prSet loTypeId="urn:microsoft.com/office/officeart/2005/8/layout/process2" loCatId="process" qsTypeId="urn:microsoft.com/office/officeart/2005/8/quickstyle/simple1" qsCatId="simple" csTypeId="urn:microsoft.com/office/officeart/2005/8/colors/accent1_2" csCatId="accent1" phldr="1"/>
      <dgm:spPr/>
    </dgm:pt>
    <dgm:pt modelId="{D84C5E29-69C2-40A3-8B31-18E78ABF8B95}">
      <dgm:prSet phldrT="[Text]" custT="1"/>
      <dgm:spPr>
        <a:blipFill>
          <a:blip xmlns:r="http://schemas.openxmlformats.org/officeDocument/2006/relationships" r:embed="rId1"/>
          <a:stretch>
            <a:fillRect t="-7143"/>
          </a:stretch>
        </a:blipFill>
      </dgm:spPr>
      <dgm:t>
        <a:bodyPr/>
        <a:lstStyle/>
        <a:p>
          <a:r>
            <a:rPr lang="en-US">
              <a:noFill/>
            </a:rPr>
            <a:t> </a:t>
          </a:r>
        </a:p>
      </dgm:t>
    </dgm:pt>
    <dgm:pt modelId="{F59E89F5-3C3B-4131-AD66-07245F0C769F}" type="parTrans" cxnId="{2A33239B-61CB-47F9-A875-7B079E04539D}">
      <dgm:prSet/>
      <dgm:spPr/>
      <dgm:t>
        <a:bodyPr/>
        <a:lstStyle/>
        <a:p>
          <a:endParaRPr lang="en-US" sz="1600" b="1">
            <a:latin typeface="Century Gothic" panose="020B0502020202020204" pitchFamily="34" charset="0"/>
          </a:endParaRPr>
        </a:p>
      </dgm:t>
    </dgm:pt>
    <dgm:pt modelId="{6D95A2D6-9524-4B56-BDE6-6516004951BD}" type="sibTrans" cxnId="{2A33239B-61CB-47F9-A875-7B079E04539D}">
      <dgm:prSet custT="1"/>
      <dgm:spPr>
        <a:solidFill>
          <a:schemeClr val="tx1"/>
        </a:solidFill>
      </dgm:spPr>
      <dgm:t>
        <a:bodyPr/>
        <a:lstStyle/>
        <a:p>
          <a:endParaRPr lang="en-US" sz="1600" b="1">
            <a:latin typeface="Century Gothic" panose="020B0502020202020204" pitchFamily="34" charset="0"/>
          </a:endParaRPr>
        </a:p>
      </dgm:t>
    </dgm:pt>
    <dgm:pt modelId="{1616FD08-4EED-42A5-A61F-2A4BE32CF6CB}">
      <dgm:prSet phldrT="[Text]" custT="1"/>
      <dgm:spPr>
        <a:blipFill>
          <a:blip xmlns:r="http://schemas.openxmlformats.org/officeDocument/2006/relationships" r:embed="rId2"/>
          <a:stretch>
            <a:fillRect t="-2317"/>
          </a:stretch>
        </a:blipFill>
      </dgm:spPr>
      <dgm:t>
        <a:bodyPr/>
        <a:lstStyle/>
        <a:p>
          <a:r>
            <a:rPr lang="en-US">
              <a:noFill/>
            </a:rPr>
            <a:t> </a:t>
          </a:r>
        </a:p>
      </dgm:t>
    </dgm:pt>
    <dgm:pt modelId="{D18932E0-0013-4083-ACC9-99B08719B02F}" type="parTrans" cxnId="{F692A589-3E52-46E2-BC3C-3118F1BAE771}">
      <dgm:prSet/>
      <dgm:spPr/>
      <dgm:t>
        <a:bodyPr/>
        <a:lstStyle/>
        <a:p>
          <a:endParaRPr lang="en-US" sz="1600" b="1">
            <a:latin typeface="Century Gothic" panose="020B0502020202020204" pitchFamily="34" charset="0"/>
          </a:endParaRPr>
        </a:p>
      </dgm:t>
    </dgm:pt>
    <dgm:pt modelId="{D943AD05-1BA5-4BCC-A57F-EEECCB4D434A}" type="sibTrans" cxnId="{F692A589-3E52-46E2-BC3C-3118F1BAE771}">
      <dgm:prSet custT="1"/>
      <dgm:spPr>
        <a:solidFill>
          <a:schemeClr val="tx1"/>
        </a:solidFill>
      </dgm:spPr>
      <dgm:t>
        <a:bodyPr/>
        <a:lstStyle/>
        <a:p>
          <a:endParaRPr lang="en-US" sz="1600" b="1">
            <a:latin typeface="Century Gothic" panose="020B0502020202020204" pitchFamily="34" charset="0"/>
          </a:endParaRPr>
        </a:p>
      </dgm:t>
    </dgm:pt>
    <dgm:pt modelId="{04E2FB1D-0830-45C0-8393-0B4CA03F2C7B}">
      <dgm:prSet phldrT="[Text]" custT="1"/>
      <dgm:spPr>
        <a:blipFill>
          <a:blip xmlns:r="http://schemas.openxmlformats.org/officeDocument/2006/relationships" r:embed="rId3"/>
          <a:stretch>
            <a:fillRect/>
          </a:stretch>
        </a:blipFill>
      </dgm:spPr>
      <dgm:t>
        <a:bodyPr/>
        <a:lstStyle/>
        <a:p>
          <a:r>
            <a:rPr lang="en-US">
              <a:noFill/>
            </a:rPr>
            <a:t> </a:t>
          </a:r>
        </a:p>
      </dgm:t>
    </dgm:pt>
    <dgm:pt modelId="{FFEE7FA6-0523-4C9C-95BD-E989D203B139}" type="parTrans" cxnId="{372F334F-F54F-414C-8D45-8E32B74E09A2}">
      <dgm:prSet/>
      <dgm:spPr/>
      <dgm:t>
        <a:bodyPr/>
        <a:lstStyle/>
        <a:p>
          <a:endParaRPr lang="en-US" sz="1600" b="1">
            <a:latin typeface="Century Gothic" panose="020B0502020202020204" pitchFamily="34" charset="0"/>
          </a:endParaRPr>
        </a:p>
      </dgm:t>
    </dgm:pt>
    <dgm:pt modelId="{D8DDF37A-A902-4534-9585-D6E55BC87857}" type="sibTrans" cxnId="{372F334F-F54F-414C-8D45-8E32B74E09A2}">
      <dgm:prSet/>
      <dgm:spPr/>
      <dgm:t>
        <a:bodyPr/>
        <a:lstStyle/>
        <a:p>
          <a:endParaRPr lang="en-US" sz="1600" b="1">
            <a:latin typeface="Century Gothic" panose="020B0502020202020204" pitchFamily="34" charset="0"/>
          </a:endParaRPr>
        </a:p>
      </dgm:t>
    </dgm:pt>
    <dgm:pt modelId="{C2AC88DD-F59D-4B69-9FC4-262D7603849A}" type="pres">
      <dgm:prSet presAssocID="{4C4874BB-3821-481E-B9DE-8024D9133665}" presName="linearFlow" presStyleCnt="0">
        <dgm:presLayoutVars>
          <dgm:resizeHandles val="exact"/>
        </dgm:presLayoutVars>
      </dgm:prSet>
      <dgm:spPr/>
    </dgm:pt>
    <dgm:pt modelId="{B9257C1E-1D7D-481B-9CDB-AC0DB9C48017}" type="pres">
      <dgm:prSet presAssocID="{D84C5E29-69C2-40A3-8B31-18E78ABF8B95}" presName="node" presStyleLbl="node1" presStyleIdx="0" presStyleCnt="3" custScaleX="453048" custScaleY="74811">
        <dgm:presLayoutVars>
          <dgm:bulletEnabled val="1"/>
        </dgm:presLayoutVars>
      </dgm:prSet>
      <dgm:spPr/>
      <dgm:t>
        <a:bodyPr/>
        <a:lstStyle/>
        <a:p>
          <a:endParaRPr lang="en-US"/>
        </a:p>
      </dgm:t>
    </dgm:pt>
    <dgm:pt modelId="{629146F2-4D4C-49FC-980B-EED0BEAEB27A}" type="pres">
      <dgm:prSet presAssocID="{6D95A2D6-9524-4B56-BDE6-6516004951BD}" presName="sibTrans" presStyleLbl="sibTrans2D1" presStyleIdx="0" presStyleCnt="2" custScaleX="84872" custScaleY="53879"/>
      <dgm:spPr/>
    </dgm:pt>
    <dgm:pt modelId="{D93387CA-0D45-420B-A23C-84DAEB036A74}" type="pres">
      <dgm:prSet presAssocID="{6D95A2D6-9524-4B56-BDE6-6516004951BD}" presName="connectorText" presStyleLbl="sibTrans2D1" presStyleIdx="0" presStyleCnt="2"/>
      <dgm:spPr/>
    </dgm:pt>
    <dgm:pt modelId="{04521AC9-0C30-4A8F-A9A3-61A4D40318F6}" type="pres">
      <dgm:prSet presAssocID="{1616FD08-4EED-42A5-A61F-2A4BE32CF6CB}" presName="node" presStyleLbl="node1" presStyleIdx="1" presStyleCnt="3" custScaleX="453048" custScaleY="126566" custLinFactNeighborY="-12194">
        <dgm:presLayoutVars>
          <dgm:bulletEnabled val="1"/>
        </dgm:presLayoutVars>
      </dgm:prSet>
      <dgm:spPr/>
      <dgm:t>
        <a:bodyPr/>
        <a:lstStyle/>
        <a:p>
          <a:endParaRPr lang="en-US"/>
        </a:p>
      </dgm:t>
    </dgm:pt>
    <dgm:pt modelId="{D680D888-0C3D-4241-9AA1-78870B68715F}" type="pres">
      <dgm:prSet presAssocID="{D943AD05-1BA5-4BCC-A57F-EEECCB4D434A}" presName="sibTrans" presStyleLbl="sibTrans2D1" presStyleIdx="1" presStyleCnt="2" custScaleX="83139" custScaleY="57466"/>
      <dgm:spPr/>
    </dgm:pt>
    <dgm:pt modelId="{72F6968D-93CD-48D4-9F9C-D715E9366D56}" type="pres">
      <dgm:prSet presAssocID="{D943AD05-1BA5-4BCC-A57F-EEECCB4D434A}" presName="connectorText" presStyleLbl="sibTrans2D1" presStyleIdx="1" presStyleCnt="2"/>
      <dgm:spPr/>
    </dgm:pt>
    <dgm:pt modelId="{482CD361-E786-4459-B826-F038C7E7EC82}" type="pres">
      <dgm:prSet presAssocID="{04E2FB1D-0830-45C0-8393-0B4CA03F2C7B}" presName="node" presStyleLbl="node1" presStyleIdx="2" presStyleCnt="3" custScaleX="453048" custScaleY="93908" custLinFactNeighborY="-21995">
        <dgm:presLayoutVars>
          <dgm:bulletEnabled val="1"/>
        </dgm:presLayoutVars>
      </dgm:prSet>
      <dgm:spPr/>
      <dgm:t>
        <a:bodyPr/>
        <a:lstStyle/>
        <a:p>
          <a:endParaRPr lang="en-US"/>
        </a:p>
      </dgm:t>
    </dgm:pt>
  </dgm:ptLst>
  <dgm:cxnLst>
    <dgm:cxn modelId="{7DEC1B78-3CFD-43DE-8759-E0C6BC1D6A64}" type="presOf" srcId="{D84C5E29-69C2-40A3-8B31-18E78ABF8B95}" destId="{B9257C1E-1D7D-481B-9CDB-AC0DB9C48017}" srcOrd="0" destOrd="0" presId="urn:microsoft.com/office/officeart/2005/8/layout/process2"/>
    <dgm:cxn modelId="{25D2EEC2-5446-447F-A799-CCBE7E33611B}" type="presOf" srcId="{6D95A2D6-9524-4B56-BDE6-6516004951BD}" destId="{629146F2-4D4C-49FC-980B-EED0BEAEB27A}" srcOrd="0" destOrd="0" presId="urn:microsoft.com/office/officeart/2005/8/layout/process2"/>
    <dgm:cxn modelId="{2A33239B-61CB-47F9-A875-7B079E04539D}" srcId="{4C4874BB-3821-481E-B9DE-8024D9133665}" destId="{D84C5E29-69C2-40A3-8B31-18E78ABF8B95}" srcOrd="0" destOrd="0" parTransId="{F59E89F5-3C3B-4131-AD66-07245F0C769F}" sibTransId="{6D95A2D6-9524-4B56-BDE6-6516004951BD}"/>
    <dgm:cxn modelId="{2F5A7E91-1CEF-42AB-942C-97D9D177FEAC}" type="presOf" srcId="{6D95A2D6-9524-4B56-BDE6-6516004951BD}" destId="{D93387CA-0D45-420B-A23C-84DAEB036A74}" srcOrd="1" destOrd="0" presId="urn:microsoft.com/office/officeart/2005/8/layout/process2"/>
    <dgm:cxn modelId="{B32FD72A-6DF8-4268-B4AB-84DBDF881A58}" type="presOf" srcId="{1616FD08-4EED-42A5-A61F-2A4BE32CF6CB}" destId="{04521AC9-0C30-4A8F-A9A3-61A4D40318F6}" srcOrd="0" destOrd="0" presId="urn:microsoft.com/office/officeart/2005/8/layout/process2"/>
    <dgm:cxn modelId="{372F334F-F54F-414C-8D45-8E32B74E09A2}" srcId="{4C4874BB-3821-481E-B9DE-8024D9133665}" destId="{04E2FB1D-0830-45C0-8393-0B4CA03F2C7B}" srcOrd="2" destOrd="0" parTransId="{FFEE7FA6-0523-4C9C-95BD-E989D203B139}" sibTransId="{D8DDF37A-A902-4534-9585-D6E55BC87857}"/>
    <dgm:cxn modelId="{2385224B-EAEE-48D4-8DEF-E7F3EDCB0F84}" type="presOf" srcId="{D943AD05-1BA5-4BCC-A57F-EEECCB4D434A}" destId="{D680D888-0C3D-4241-9AA1-78870B68715F}" srcOrd="0" destOrd="0" presId="urn:microsoft.com/office/officeart/2005/8/layout/process2"/>
    <dgm:cxn modelId="{64DC048C-50C6-48F5-B52A-386DD7A4F13F}" type="presOf" srcId="{04E2FB1D-0830-45C0-8393-0B4CA03F2C7B}" destId="{482CD361-E786-4459-B826-F038C7E7EC82}" srcOrd="0" destOrd="0" presId="urn:microsoft.com/office/officeart/2005/8/layout/process2"/>
    <dgm:cxn modelId="{F692A589-3E52-46E2-BC3C-3118F1BAE771}" srcId="{4C4874BB-3821-481E-B9DE-8024D9133665}" destId="{1616FD08-4EED-42A5-A61F-2A4BE32CF6CB}" srcOrd="1" destOrd="0" parTransId="{D18932E0-0013-4083-ACC9-99B08719B02F}" sibTransId="{D943AD05-1BA5-4BCC-A57F-EEECCB4D434A}"/>
    <dgm:cxn modelId="{9BCCDC3A-F070-4CE0-9B5D-E29CC61973BA}" type="presOf" srcId="{D943AD05-1BA5-4BCC-A57F-EEECCB4D434A}" destId="{72F6968D-93CD-48D4-9F9C-D715E9366D56}" srcOrd="1" destOrd="0" presId="urn:microsoft.com/office/officeart/2005/8/layout/process2"/>
    <dgm:cxn modelId="{A08A7053-8A93-4E28-926F-2B446522E12B}" type="presOf" srcId="{4C4874BB-3821-481E-B9DE-8024D9133665}" destId="{C2AC88DD-F59D-4B69-9FC4-262D7603849A}" srcOrd="0" destOrd="0" presId="urn:microsoft.com/office/officeart/2005/8/layout/process2"/>
    <dgm:cxn modelId="{377022AC-C025-49C1-B421-0E6EA6A576E8}" type="presParOf" srcId="{C2AC88DD-F59D-4B69-9FC4-262D7603849A}" destId="{B9257C1E-1D7D-481B-9CDB-AC0DB9C48017}" srcOrd="0" destOrd="0" presId="urn:microsoft.com/office/officeart/2005/8/layout/process2"/>
    <dgm:cxn modelId="{51095D7D-8BC0-41D9-A6EB-CF38C651E995}" type="presParOf" srcId="{C2AC88DD-F59D-4B69-9FC4-262D7603849A}" destId="{629146F2-4D4C-49FC-980B-EED0BEAEB27A}" srcOrd="1" destOrd="0" presId="urn:microsoft.com/office/officeart/2005/8/layout/process2"/>
    <dgm:cxn modelId="{F280DD89-A1F8-4898-893F-B43187B982D7}" type="presParOf" srcId="{629146F2-4D4C-49FC-980B-EED0BEAEB27A}" destId="{D93387CA-0D45-420B-A23C-84DAEB036A74}" srcOrd="0" destOrd="0" presId="urn:microsoft.com/office/officeart/2005/8/layout/process2"/>
    <dgm:cxn modelId="{837863EF-D687-4FE1-962E-093D39491C51}" type="presParOf" srcId="{C2AC88DD-F59D-4B69-9FC4-262D7603849A}" destId="{04521AC9-0C30-4A8F-A9A3-61A4D40318F6}" srcOrd="2" destOrd="0" presId="urn:microsoft.com/office/officeart/2005/8/layout/process2"/>
    <dgm:cxn modelId="{08048736-BD65-4797-A2E2-DB56C63000B1}" type="presParOf" srcId="{C2AC88DD-F59D-4B69-9FC4-262D7603849A}" destId="{D680D888-0C3D-4241-9AA1-78870B68715F}" srcOrd="3" destOrd="0" presId="urn:microsoft.com/office/officeart/2005/8/layout/process2"/>
    <dgm:cxn modelId="{8B35B0F7-FDA0-4B78-BFA7-50CEA8FC6B67}" type="presParOf" srcId="{D680D888-0C3D-4241-9AA1-78870B68715F}" destId="{72F6968D-93CD-48D4-9F9C-D715E9366D56}" srcOrd="0" destOrd="0" presId="urn:microsoft.com/office/officeart/2005/8/layout/process2"/>
    <dgm:cxn modelId="{1017B006-DE42-4B02-BF34-9FACAB9F8938}" type="presParOf" srcId="{C2AC88DD-F59D-4B69-9FC4-262D7603849A}" destId="{482CD361-E786-4459-B826-F038C7E7EC82}" srcOrd="4" destOrd="0" presId="urn:microsoft.com/office/officeart/2005/8/layout/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8D6203AA-23DE-4F49-A63B-46DBBA10C046}" type="doc">
      <dgm:prSet loTypeId="urn:microsoft.com/office/officeart/2005/8/layout/cycle1" loCatId="cycle" qsTypeId="urn:microsoft.com/office/officeart/2005/8/quickstyle/simple1" qsCatId="simple" csTypeId="urn:microsoft.com/office/officeart/2005/8/colors/accent1_2" csCatId="accent1" phldr="1"/>
      <dgm:spPr/>
      <dgm:t>
        <a:bodyPr/>
        <a:lstStyle/>
        <a:p>
          <a:endParaRPr lang="en-US"/>
        </a:p>
      </dgm:t>
    </dgm:pt>
    <dgm:pt modelId="{8FF0F2B4-C1AA-4DF9-A3F5-EE66A1715D38}">
      <dgm:prSet phldrT="[Text]" custT="1"/>
      <dgm:spPr>
        <a:solidFill>
          <a:srgbClr val="028452"/>
        </a:solidFill>
      </dgm:spPr>
      <dgm:t>
        <a:bodyPr lIns="0" tIns="0" rIns="0" bIns="0"/>
        <a:lstStyle/>
        <a:p>
          <a:r>
            <a:rPr lang="en-US" sz="1600" b="1" dirty="0" smtClean="0">
              <a:solidFill>
                <a:schemeClr val="bg1"/>
              </a:solidFill>
              <a:latin typeface="Century Gothic" panose="020B0502020202020204" pitchFamily="34" charset="0"/>
            </a:rPr>
            <a:t>Design</a:t>
          </a:r>
          <a:endParaRPr lang="en-US" sz="1600" b="1" dirty="0">
            <a:solidFill>
              <a:schemeClr val="bg1"/>
            </a:solidFill>
            <a:latin typeface="Century Gothic" panose="020B0502020202020204" pitchFamily="34" charset="0"/>
          </a:endParaRPr>
        </a:p>
      </dgm:t>
    </dgm:pt>
    <dgm:pt modelId="{1CFFAB40-68E7-4BC7-9832-401E48DA8541}" type="parTrans" cxnId="{B1C80433-D473-4C4E-A51F-8197E13F3876}">
      <dgm:prSet/>
      <dgm:spPr/>
      <dgm:t>
        <a:bodyPr/>
        <a:lstStyle/>
        <a:p>
          <a:endParaRPr lang="en-US" sz="1600" b="1">
            <a:solidFill>
              <a:schemeClr val="bg1"/>
            </a:solidFill>
            <a:latin typeface="Century Gothic" panose="020B0502020202020204" pitchFamily="34" charset="0"/>
          </a:endParaRPr>
        </a:p>
      </dgm:t>
    </dgm:pt>
    <dgm:pt modelId="{D28287D4-283D-4138-A5C5-F1C0F94837ED}" type="sibTrans" cxnId="{B1C80433-D473-4C4E-A51F-8197E13F3876}">
      <dgm:prSet custT="1"/>
      <dgm:spPr>
        <a:solidFill>
          <a:schemeClr val="tx1"/>
        </a:solidFill>
        <a:ln w="63500"/>
      </dgm:spPr>
      <dgm:t>
        <a:bodyPr/>
        <a:lstStyle/>
        <a:p>
          <a:endParaRPr lang="en-US" sz="1600" b="1">
            <a:solidFill>
              <a:schemeClr val="bg1"/>
            </a:solidFill>
            <a:latin typeface="Century Gothic" panose="020B0502020202020204" pitchFamily="34" charset="0"/>
          </a:endParaRPr>
        </a:p>
      </dgm:t>
    </dgm:pt>
    <dgm:pt modelId="{1767049A-EF78-4A07-8F11-846A81625F99}">
      <dgm:prSet phldrT="[Text]" custT="1"/>
      <dgm:spPr>
        <a:solidFill>
          <a:srgbClr val="028452"/>
        </a:solidFill>
      </dgm:spPr>
      <dgm:t>
        <a:bodyPr lIns="0" tIns="0" rIns="0" bIns="0"/>
        <a:lstStyle/>
        <a:p>
          <a:r>
            <a:rPr lang="en-US" sz="1600" b="1" dirty="0" smtClean="0">
              <a:solidFill>
                <a:schemeClr val="bg1"/>
              </a:solidFill>
              <a:latin typeface="Century Gothic" panose="020B0502020202020204" pitchFamily="34" charset="0"/>
            </a:rPr>
            <a:t>Construction</a:t>
          </a:r>
          <a:endParaRPr lang="en-US" sz="1600" b="1" dirty="0">
            <a:solidFill>
              <a:schemeClr val="bg1"/>
            </a:solidFill>
            <a:latin typeface="Century Gothic" panose="020B0502020202020204" pitchFamily="34" charset="0"/>
          </a:endParaRPr>
        </a:p>
      </dgm:t>
    </dgm:pt>
    <dgm:pt modelId="{B774D0BF-7927-4335-BAFA-9BE1950883E1}" type="parTrans" cxnId="{0156AA88-DD68-4280-A2F1-8C228312B0EA}">
      <dgm:prSet/>
      <dgm:spPr/>
      <dgm:t>
        <a:bodyPr/>
        <a:lstStyle/>
        <a:p>
          <a:endParaRPr lang="en-US" sz="1600" b="1">
            <a:solidFill>
              <a:schemeClr val="bg1"/>
            </a:solidFill>
            <a:latin typeface="Century Gothic" panose="020B0502020202020204" pitchFamily="34" charset="0"/>
          </a:endParaRPr>
        </a:p>
      </dgm:t>
    </dgm:pt>
    <dgm:pt modelId="{6B9665B8-9888-420A-98E3-46EE691DB171}" type="sibTrans" cxnId="{0156AA88-DD68-4280-A2F1-8C228312B0EA}">
      <dgm:prSet custT="1"/>
      <dgm:spPr>
        <a:solidFill>
          <a:schemeClr val="tx1"/>
        </a:solidFill>
        <a:ln w="63500"/>
      </dgm:spPr>
      <dgm:t>
        <a:bodyPr/>
        <a:lstStyle/>
        <a:p>
          <a:endParaRPr lang="en-US" sz="1600" b="1">
            <a:solidFill>
              <a:schemeClr val="bg1"/>
            </a:solidFill>
            <a:latin typeface="Century Gothic" panose="020B0502020202020204" pitchFamily="34" charset="0"/>
          </a:endParaRPr>
        </a:p>
      </dgm:t>
    </dgm:pt>
    <dgm:pt modelId="{06ECD3C2-691E-4447-A5BC-CD62F4142CCB}">
      <dgm:prSet phldrT="[Text]" custT="1"/>
      <dgm:spPr>
        <a:solidFill>
          <a:srgbClr val="028452"/>
        </a:solidFill>
      </dgm:spPr>
      <dgm:t>
        <a:bodyPr lIns="0" tIns="0" rIns="0" bIns="0"/>
        <a:lstStyle/>
        <a:p>
          <a:r>
            <a:rPr lang="en-US" sz="1600" b="1" dirty="0" smtClean="0">
              <a:solidFill>
                <a:schemeClr val="bg1"/>
              </a:solidFill>
              <a:latin typeface="Century Gothic" panose="020B0502020202020204" pitchFamily="34" charset="0"/>
            </a:rPr>
            <a:t>Materials</a:t>
          </a:r>
          <a:endParaRPr lang="en-US" sz="1600" b="1" dirty="0">
            <a:solidFill>
              <a:schemeClr val="bg1"/>
            </a:solidFill>
            <a:latin typeface="Century Gothic" panose="020B0502020202020204" pitchFamily="34" charset="0"/>
          </a:endParaRPr>
        </a:p>
      </dgm:t>
    </dgm:pt>
    <dgm:pt modelId="{C22B998F-71DF-44B8-A163-C4560BAEED07}" type="parTrans" cxnId="{4FC53CBD-45DD-418A-9519-9C8C17A11F3D}">
      <dgm:prSet/>
      <dgm:spPr/>
      <dgm:t>
        <a:bodyPr/>
        <a:lstStyle/>
        <a:p>
          <a:endParaRPr lang="en-US" sz="1600" b="1">
            <a:solidFill>
              <a:schemeClr val="bg1"/>
            </a:solidFill>
            <a:latin typeface="Century Gothic" panose="020B0502020202020204" pitchFamily="34" charset="0"/>
          </a:endParaRPr>
        </a:p>
      </dgm:t>
    </dgm:pt>
    <dgm:pt modelId="{62F6FCB2-6CE7-42AA-B6FF-23469312DDE1}" type="sibTrans" cxnId="{4FC53CBD-45DD-418A-9519-9C8C17A11F3D}">
      <dgm:prSet custT="1"/>
      <dgm:spPr>
        <a:solidFill>
          <a:schemeClr val="tx1"/>
        </a:solidFill>
        <a:ln w="63500"/>
      </dgm:spPr>
      <dgm:t>
        <a:bodyPr/>
        <a:lstStyle/>
        <a:p>
          <a:endParaRPr lang="en-US" sz="1600" b="1">
            <a:solidFill>
              <a:schemeClr val="bg1"/>
            </a:solidFill>
            <a:latin typeface="Century Gothic" panose="020B0502020202020204" pitchFamily="34" charset="0"/>
          </a:endParaRPr>
        </a:p>
      </dgm:t>
    </dgm:pt>
    <dgm:pt modelId="{01C15B99-8BC6-4713-9BF8-4C57429D3A1D}">
      <dgm:prSet phldrT="[Text]" custT="1"/>
      <dgm:spPr>
        <a:solidFill>
          <a:srgbClr val="028452"/>
        </a:solidFill>
      </dgm:spPr>
      <dgm:t>
        <a:bodyPr lIns="0" tIns="0" rIns="0" bIns="0"/>
        <a:lstStyle/>
        <a:p>
          <a:r>
            <a:rPr lang="en-US" sz="1600" b="1" dirty="0" smtClean="0">
              <a:solidFill>
                <a:schemeClr val="bg1"/>
              </a:solidFill>
              <a:latin typeface="Century Gothic" panose="020B0502020202020204" pitchFamily="34" charset="0"/>
            </a:rPr>
            <a:t>Performance</a:t>
          </a:r>
          <a:endParaRPr lang="en-US" sz="1600" b="1" dirty="0">
            <a:solidFill>
              <a:schemeClr val="bg1"/>
            </a:solidFill>
            <a:latin typeface="Century Gothic" panose="020B0502020202020204" pitchFamily="34" charset="0"/>
          </a:endParaRPr>
        </a:p>
      </dgm:t>
    </dgm:pt>
    <dgm:pt modelId="{D030F650-700A-4C7F-98B4-54E99D6882B2}" type="parTrans" cxnId="{9E1A2B3B-43ED-473C-ADEE-F33AEE9491B3}">
      <dgm:prSet/>
      <dgm:spPr/>
      <dgm:t>
        <a:bodyPr/>
        <a:lstStyle/>
        <a:p>
          <a:endParaRPr lang="en-US" sz="1600" b="1">
            <a:solidFill>
              <a:schemeClr val="bg1"/>
            </a:solidFill>
            <a:latin typeface="Century Gothic" panose="020B0502020202020204" pitchFamily="34" charset="0"/>
          </a:endParaRPr>
        </a:p>
      </dgm:t>
    </dgm:pt>
    <dgm:pt modelId="{68742187-D430-4DFC-92AA-2C4A844ABD31}" type="sibTrans" cxnId="{9E1A2B3B-43ED-473C-ADEE-F33AEE9491B3}">
      <dgm:prSet custT="1"/>
      <dgm:spPr>
        <a:solidFill>
          <a:schemeClr val="tx1"/>
        </a:solidFill>
        <a:ln w="63500"/>
      </dgm:spPr>
      <dgm:t>
        <a:bodyPr/>
        <a:lstStyle/>
        <a:p>
          <a:endParaRPr lang="en-US" sz="1600" b="1">
            <a:solidFill>
              <a:schemeClr val="bg1"/>
            </a:solidFill>
            <a:latin typeface="Century Gothic" panose="020B0502020202020204" pitchFamily="34" charset="0"/>
          </a:endParaRPr>
        </a:p>
      </dgm:t>
    </dgm:pt>
    <dgm:pt modelId="{05936721-D7DF-49B5-9A4D-B9AA584B9117}">
      <dgm:prSet phldrT="[Text]" custT="1"/>
      <dgm:spPr>
        <a:solidFill>
          <a:srgbClr val="028452"/>
        </a:solidFill>
      </dgm:spPr>
      <dgm:t>
        <a:bodyPr lIns="0" tIns="0" rIns="0" bIns="0"/>
        <a:lstStyle/>
        <a:p>
          <a:r>
            <a:rPr lang="en-US" sz="1600" b="1" dirty="0" smtClean="0">
              <a:solidFill>
                <a:schemeClr val="bg1"/>
              </a:solidFill>
              <a:latin typeface="Century Gothic" panose="020B0502020202020204" pitchFamily="34" charset="0"/>
            </a:rPr>
            <a:t>Maintenance</a:t>
          </a:r>
          <a:endParaRPr lang="en-US" sz="1600" b="1" dirty="0">
            <a:solidFill>
              <a:schemeClr val="bg1"/>
            </a:solidFill>
            <a:latin typeface="Century Gothic" panose="020B0502020202020204" pitchFamily="34" charset="0"/>
          </a:endParaRPr>
        </a:p>
      </dgm:t>
    </dgm:pt>
    <dgm:pt modelId="{B5C74857-EFDE-4777-9911-979F368031B4}" type="parTrans" cxnId="{5A293E2E-9618-4588-A735-31AF19E872D3}">
      <dgm:prSet/>
      <dgm:spPr/>
      <dgm:t>
        <a:bodyPr/>
        <a:lstStyle/>
        <a:p>
          <a:endParaRPr lang="en-US" sz="1600" b="1">
            <a:solidFill>
              <a:schemeClr val="bg1"/>
            </a:solidFill>
            <a:latin typeface="Century Gothic" panose="020B0502020202020204" pitchFamily="34" charset="0"/>
          </a:endParaRPr>
        </a:p>
      </dgm:t>
    </dgm:pt>
    <dgm:pt modelId="{DDF0E43D-4C89-47BF-A90F-BF21169DE9F9}" type="sibTrans" cxnId="{5A293E2E-9618-4588-A735-31AF19E872D3}">
      <dgm:prSet custT="1"/>
      <dgm:spPr>
        <a:solidFill>
          <a:schemeClr val="tx1"/>
        </a:solidFill>
        <a:ln w="63500"/>
      </dgm:spPr>
      <dgm:t>
        <a:bodyPr/>
        <a:lstStyle/>
        <a:p>
          <a:endParaRPr lang="en-US" sz="1600" b="1">
            <a:solidFill>
              <a:schemeClr val="bg1"/>
            </a:solidFill>
            <a:latin typeface="Century Gothic" panose="020B0502020202020204" pitchFamily="34" charset="0"/>
          </a:endParaRPr>
        </a:p>
      </dgm:t>
    </dgm:pt>
    <dgm:pt modelId="{FF0865E0-F851-40CA-BE81-E9D3557278C3}" type="pres">
      <dgm:prSet presAssocID="{8D6203AA-23DE-4F49-A63B-46DBBA10C046}" presName="cycle" presStyleCnt="0">
        <dgm:presLayoutVars>
          <dgm:dir/>
          <dgm:resizeHandles val="exact"/>
        </dgm:presLayoutVars>
      </dgm:prSet>
      <dgm:spPr/>
      <dgm:t>
        <a:bodyPr/>
        <a:lstStyle/>
        <a:p>
          <a:endParaRPr lang="en-US"/>
        </a:p>
      </dgm:t>
    </dgm:pt>
    <dgm:pt modelId="{C510F210-E10E-4FCC-8492-0D8E1F3854B6}" type="pres">
      <dgm:prSet presAssocID="{8FF0F2B4-C1AA-4DF9-A3F5-EE66A1715D38}" presName="dummy" presStyleCnt="0"/>
      <dgm:spPr/>
    </dgm:pt>
    <dgm:pt modelId="{E92F32B3-24A0-4758-BA8E-B1D2200C43ED}" type="pres">
      <dgm:prSet presAssocID="{8FF0F2B4-C1AA-4DF9-A3F5-EE66A1715D38}" presName="node" presStyleLbl="revTx" presStyleIdx="0" presStyleCnt="5">
        <dgm:presLayoutVars>
          <dgm:bulletEnabled val="1"/>
        </dgm:presLayoutVars>
      </dgm:prSet>
      <dgm:spPr/>
      <dgm:t>
        <a:bodyPr/>
        <a:lstStyle/>
        <a:p>
          <a:endParaRPr lang="en-US"/>
        </a:p>
      </dgm:t>
    </dgm:pt>
    <dgm:pt modelId="{197EB09C-5E62-42BF-B5DF-96B016025F6C}" type="pres">
      <dgm:prSet presAssocID="{D28287D4-283D-4138-A5C5-F1C0F94837ED}" presName="sibTrans" presStyleLbl="node1" presStyleIdx="0" presStyleCnt="5"/>
      <dgm:spPr/>
      <dgm:t>
        <a:bodyPr/>
        <a:lstStyle/>
        <a:p>
          <a:endParaRPr lang="en-US"/>
        </a:p>
      </dgm:t>
    </dgm:pt>
    <dgm:pt modelId="{0EDC3404-384C-4651-8003-6E1402C51E87}" type="pres">
      <dgm:prSet presAssocID="{1767049A-EF78-4A07-8F11-846A81625F99}" presName="dummy" presStyleCnt="0"/>
      <dgm:spPr/>
    </dgm:pt>
    <dgm:pt modelId="{B8866151-D28E-4455-869A-0D41B2B710ED}" type="pres">
      <dgm:prSet presAssocID="{1767049A-EF78-4A07-8F11-846A81625F99}" presName="node" presStyleLbl="revTx" presStyleIdx="1" presStyleCnt="5">
        <dgm:presLayoutVars>
          <dgm:bulletEnabled val="1"/>
        </dgm:presLayoutVars>
      </dgm:prSet>
      <dgm:spPr/>
      <dgm:t>
        <a:bodyPr/>
        <a:lstStyle/>
        <a:p>
          <a:endParaRPr lang="en-US"/>
        </a:p>
      </dgm:t>
    </dgm:pt>
    <dgm:pt modelId="{5234CBAF-905E-4436-9229-599B8E4B62A4}" type="pres">
      <dgm:prSet presAssocID="{6B9665B8-9888-420A-98E3-46EE691DB171}" presName="sibTrans" presStyleLbl="node1" presStyleIdx="1" presStyleCnt="5"/>
      <dgm:spPr/>
      <dgm:t>
        <a:bodyPr/>
        <a:lstStyle/>
        <a:p>
          <a:endParaRPr lang="en-US"/>
        </a:p>
      </dgm:t>
    </dgm:pt>
    <dgm:pt modelId="{BD4ECEB5-8562-4C34-8E39-F4F020CA46D7}" type="pres">
      <dgm:prSet presAssocID="{06ECD3C2-691E-4447-A5BC-CD62F4142CCB}" presName="dummy" presStyleCnt="0"/>
      <dgm:spPr/>
    </dgm:pt>
    <dgm:pt modelId="{F7B31B27-C243-4158-9B61-B046F65152D8}" type="pres">
      <dgm:prSet presAssocID="{06ECD3C2-691E-4447-A5BC-CD62F4142CCB}" presName="node" presStyleLbl="revTx" presStyleIdx="2" presStyleCnt="5">
        <dgm:presLayoutVars>
          <dgm:bulletEnabled val="1"/>
        </dgm:presLayoutVars>
      </dgm:prSet>
      <dgm:spPr/>
      <dgm:t>
        <a:bodyPr/>
        <a:lstStyle/>
        <a:p>
          <a:endParaRPr lang="en-US"/>
        </a:p>
      </dgm:t>
    </dgm:pt>
    <dgm:pt modelId="{A6679B16-A19A-4DB4-81C8-9F788034B7C5}" type="pres">
      <dgm:prSet presAssocID="{62F6FCB2-6CE7-42AA-B6FF-23469312DDE1}" presName="sibTrans" presStyleLbl="node1" presStyleIdx="2" presStyleCnt="5"/>
      <dgm:spPr/>
      <dgm:t>
        <a:bodyPr/>
        <a:lstStyle/>
        <a:p>
          <a:endParaRPr lang="en-US"/>
        </a:p>
      </dgm:t>
    </dgm:pt>
    <dgm:pt modelId="{C5B21B04-8DEA-4E31-9BC0-B7CBD3D35867}" type="pres">
      <dgm:prSet presAssocID="{01C15B99-8BC6-4713-9BF8-4C57429D3A1D}" presName="dummy" presStyleCnt="0"/>
      <dgm:spPr/>
    </dgm:pt>
    <dgm:pt modelId="{51B2A7AE-945A-4B54-9893-5EFA6159C49F}" type="pres">
      <dgm:prSet presAssocID="{01C15B99-8BC6-4713-9BF8-4C57429D3A1D}" presName="node" presStyleLbl="revTx" presStyleIdx="3" presStyleCnt="5">
        <dgm:presLayoutVars>
          <dgm:bulletEnabled val="1"/>
        </dgm:presLayoutVars>
      </dgm:prSet>
      <dgm:spPr/>
      <dgm:t>
        <a:bodyPr/>
        <a:lstStyle/>
        <a:p>
          <a:endParaRPr lang="en-US"/>
        </a:p>
      </dgm:t>
    </dgm:pt>
    <dgm:pt modelId="{46F0CF07-C17F-4E27-974F-C8DF73918860}" type="pres">
      <dgm:prSet presAssocID="{68742187-D430-4DFC-92AA-2C4A844ABD31}" presName="sibTrans" presStyleLbl="node1" presStyleIdx="3" presStyleCnt="5"/>
      <dgm:spPr/>
      <dgm:t>
        <a:bodyPr/>
        <a:lstStyle/>
        <a:p>
          <a:endParaRPr lang="en-US"/>
        </a:p>
      </dgm:t>
    </dgm:pt>
    <dgm:pt modelId="{746A7E5E-CF2A-47D6-A1D7-2B579EA39F35}" type="pres">
      <dgm:prSet presAssocID="{05936721-D7DF-49B5-9A4D-B9AA584B9117}" presName="dummy" presStyleCnt="0"/>
      <dgm:spPr/>
    </dgm:pt>
    <dgm:pt modelId="{70702C3E-84C3-4626-8B3D-AC077F9AD602}" type="pres">
      <dgm:prSet presAssocID="{05936721-D7DF-49B5-9A4D-B9AA584B9117}" presName="node" presStyleLbl="revTx" presStyleIdx="4" presStyleCnt="5">
        <dgm:presLayoutVars>
          <dgm:bulletEnabled val="1"/>
        </dgm:presLayoutVars>
      </dgm:prSet>
      <dgm:spPr/>
      <dgm:t>
        <a:bodyPr/>
        <a:lstStyle/>
        <a:p>
          <a:endParaRPr lang="en-US"/>
        </a:p>
      </dgm:t>
    </dgm:pt>
    <dgm:pt modelId="{912308EA-2539-4239-9CE0-498279D7D6C2}" type="pres">
      <dgm:prSet presAssocID="{DDF0E43D-4C89-47BF-A90F-BF21169DE9F9}" presName="sibTrans" presStyleLbl="node1" presStyleIdx="4" presStyleCnt="5"/>
      <dgm:spPr/>
      <dgm:t>
        <a:bodyPr/>
        <a:lstStyle/>
        <a:p>
          <a:endParaRPr lang="en-US"/>
        </a:p>
      </dgm:t>
    </dgm:pt>
  </dgm:ptLst>
  <dgm:cxnLst>
    <dgm:cxn modelId="{A87B12CF-2472-4495-ADD4-9E408A7256B5}" type="presOf" srcId="{62F6FCB2-6CE7-42AA-B6FF-23469312DDE1}" destId="{A6679B16-A19A-4DB4-81C8-9F788034B7C5}" srcOrd="0" destOrd="0" presId="urn:microsoft.com/office/officeart/2005/8/layout/cycle1"/>
    <dgm:cxn modelId="{5A293E2E-9618-4588-A735-31AF19E872D3}" srcId="{8D6203AA-23DE-4F49-A63B-46DBBA10C046}" destId="{05936721-D7DF-49B5-9A4D-B9AA584B9117}" srcOrd="4" destOrd="0" parTransId="{B5C74857-EFDE-4777-9911-979F368031B4}" sibTransId="{DDF0E43D-4C89-47BF-A90F-BF21169DE9F9}"/>
    <dgm:cxn modelId="{6C77A244-129C-4E16-BD67-4B58D3D3EB66}" type="presOf" srcId="{06ECD3C2-691E-4447-A5BC-CD62F4142CCB}" destId="{F7B31B27-C243-4158-9B61-B046F65152D8}" srcOrd="0" destOrd="0" presId="urn:microsoft.com/office/officeart/2005/8/layout/cycle1"/>
    <dgm:cxn modelId="{B87499C8-03AB-4424-A3F6-6FBB4C880E0E}" type="presOf" srcId="{D28287D4-283D-4138-A5C5-F1C0F94837ED}" destId="{197EB09C-5E62-42BF-B5DF-96B016025F6C}" srcOrd="0" destOrd="0" presId="urn:microsoft.com/office/officeart/2005/8/layout/cycle1"/>
    <dgm:cxn modelId="{72E302F8-99D5-4CC7-8C3F-23C1C8317E6A}" type="presOf" srcId="{8FF0F2B4-C1AA-4DF9-A3F5-EE66A1715D38}" destId="{E92F32B3-24A0-4758-BA8E-B1D2200C43ED}" srcOrd="0" destOrd="0" presId="urn:microsoft.com/office/officeart/2005/8/layout/cycle1"/>
    <dgm:cxn modelId="{9E1A2B3B-43ED-473C-ADEE-F33AEE9491B3}" srcId="{8D6203AA-23DE-4F49-A63B-46DBBA10C046}" destId="{01C15B99-8BC6-4713-9BF8-4C57429D3A1D}" srcOrd="3" destOrd="0" parTransId="{D030F650-700A-4C7F-98B4-54E99D6882B2}" sibTransId="{68742187-D430-4DFC-92AA-2C4A844ABD31}"/>
    <dgm:cxn modelId="{A584EF90-FC65-4E31-B0B4-7F6E99656AEA}" type="presOf" srcId="{68742187-D430-4DFC-92AA-2C4A844ABD31}" destId="{46F0CF07-C17F-4E27-974F-C8DF73918860}" srcOrd="0" destOrd="0" presId="urn:microsoft.com/office/officeart/2005/8/layout/cycle1"/>
    <dgm:cxn modelId="{B1C80433-D473-4C4E-A51F-8197E13F3876}" srcId="{8D6203AA-23DE-4F49-A63B-46DBBA10C046}" destId="{8FF0F2B4-C1AA-4DF9-A3F5-EE66A1715D38}" srcOrd="0" destOrd="0" parTransId="{1CFFAB40-68E7-4BC7-9832-401E48DA8541}" sibTransId="{D28287D4-283D-4138-A5C5-F1C0F94837ED}"/>
    <dgm:cxn modelId="{0156AA88-DD68-4280-A2F1-8C228312B0EA}" srcId="{8D6203AA-23DE-4F49-A63B-46DBBA10C046}" destId="{1767049A-EF78-4A07-8F11-846A81625F99}" srcOrd="1" destOrd="0" parTransId="{B774D0BF-7927-4335-BAFA-9BE1950883E1}" sibTransId="{6B9665B8-9888-420A-98E3-46EE691DB171}"/>
    <dgm:cxn modelId="{FB679F83-153F-4EF6-811A-A45BEA21E53A}" type="presOf" srcId="{6B9665B8-9888-420A-98E3-46EE691DB171}" destId="{5234CBAF-905E-4436-9229-599B8E4B62A4}" srcOrd="0" destOrd="0" presId="urn:microsoft.com/office/officeart/2005/8/layout/cycle1"/>
    <dgm:cxn modelId="{3B88742C-60A1-435E-A65D-49D5DC493D54}" type="presOf" srcId="{DDF0E43D-4C89-47BF-A90F-BF21169DE9F9}" destId="{912308EA-2539-4239-9CE0-498279D7D6C2}" srcOrd="0" destOrd="0" presId="urn:microsoft.com/office/officeart/2005/8/layout/cycle1"/>
    <dgm:cxn modelId="{FFE0D1DA-DC30-45EA-9815-8390110F81B0}" type="presOf" srcId="{8D6203AA-23DE-4F49-A63B-46DBBA10C046}" destId="{FF0865E0-F851-40CA-BE81-E9D3557278C3}" srcOrd="0" destOrd="0" presId="urn:microsoft.com/office/officeart/2005/8/layout/cycle1"/>
    <dgm:cxn modelId="{D8AB12ED-5BC3-4399-BE58-89A265147B3F}" type="presOf" srcId="{1767049A-EF78-4A07-8F11-846A81625F99}" destId="{B8866151-D28E-4455-869A-0D41B2B710ED}" srcOrd="0" destOrd="0" presId="urn:microsoft.com/office/officeart/2005/8/layout/cycle1"/>
    <dgm:cxn modelId="{2214FD61-EA4D-46DB-97D1-DC28D4DCD4C2}" type="presOf" srcId="{05936721-D7DF-49B5-9A4D-B9AA584B9117}" destId="{70702C3E-84C3-4626-8B3D-AC077F9AD602}" srcOrd="0" destOrd="0" presId="urn:microsoft.com/office/officeart/2005/8/layout/cycle1"/>
    <dgm:cxn modelId="{4FC53CBD-45DD-418A-9519-9C8C17A11F3D}" srcId="{8D6203AA-23DE-4F49-A63B-46DBBA10C046}" destId="{06ECD3C2-691E-4447-A5BC-CD62F4142CCB}" srcOrd="2" destOrd="0" parTransId="{C22B998F-71DF-44B8-A163-C4560BAEED07}" sibTransId="{62F6FCB2-6CE7-42AA-B6FF-23469312DDE1}"/>
    <dgm:cxn modelId="{2DE38626-18DF-4BC0-A0A8-E8E71FDA39C7}" type="presOf" srcId="{01C15B99-8BC6-4713-9BF8-4C57429D3A1D}" destId="{51B2A7AE-945A-4B54-9893-5EFA6159C49F}" srcOrd="0" destOrd="0" presId="urn:microsoft.com/office/officeart/2005/8/layout/cycle1"/>
    <dgm:cxn modelId="{7AC8CFD4-EA6B-4493-8CF1-510DB8CA776B}" type="presParOf" srcId="{FF0865E0-F851-40CA-BE81-E9D3557278C3}" destId="{C510F210-E10E-4FCC-8492-0D8E1F3854B6}" srcOrd="0" destOrd="0" presId="urn:microsoft.com/office/officeart/2005/8/layout/cycle1"/>
    <dgm:cxn modelId="{EB52F1F9-8314-493C-ADBA-33C0C2326C6A}" type="presParOf" srcId="{FF0865E0-F851-40CA-BE81-E9D3557278C3}" destId="{E92F32B3-24A0-4758-BA8E-B1D2200C43ED}" srcOrd="1" destOrd="0" presId="urn:microsoft.com/office/officeart/2005/8/layout/cycle1"/>
    <dgm:cxn modelId="{F303E117-0927-4739-8868-94C06CD44615}" type="presParOf" srcId="{FF0865E0-F851-40CA-BE81-E9D3557278C3}" destId="{197EB09C-5E62-42BF-B5DF-96B016025F6C}" srcOrd="2" destOrd="0" presId="urn:microsoft.com/office/officeart/2005/8/layout/cycle1"/>
    <dgm:cxn modelId="{4AD123D3-EB08-4115-A280-A13A15A26482}" type="presParOf" srcId="{FF0865E0-F851-40CA-BE81-E9D3557278C3}" destId="{0EDC3404-384C-4651-8003-6E1402C51E87}" srcOrd="3" destOrd="0" presId="urn:microsoft.com/office/officeart/2005/8/layout/cycle1"/>
    <dgm:cxn modelId="{9B42CD0E-F035-4350-A593-029A99133B24}" type="presParOf" srcId="{FF0865E0-F851-40CA-BE81-E9D3557278C3}" destId="{B8866151-D28E-4455-869A-0D41B2B710ED}" srcOrd="4" destOrd="0" presId="urn:microsoft.com/office/officeart/2005/8/layout/cycle1"/>
    <dgm:cxn modelId="{CA20369D-D4A4-4FC9-A071-490B1726E1C8}" type="presParOf" srcId="{FF0865E0-F851-40CA-BE81-E9D3557278C3}" destId="{5234CBAF-905E-4436-9229-599B8E4B62A4}" srcOrd="5" destOrd="0" presId="urn:microsoft.com/office/officeart/2005/8/layout/cycle1"/>
    <dgm:cxn modelId="{62EFEAC6-DA2F-4AFC-9CA8-1AD99F713438}" type="presParOf" srcId="{FF0865E0-F851-40CA-BE81-E9D3557278C3}" destId="{BD4ECEB5-8562-4C34-8E39-F4F020CA46D7}" srcOrd="6" destOrd="0" presId="urn:microsoft.com/office/officeart/2005/8/layout/cycle1"/>
    <dgm:cxn modelId="{4E3F46A7-98D9-4CDD-986D-09C4A26C2E3F}" type="presParOf" srcId="{FF0865E0-F851-40CA-BE81-E9D3557278C3}" destId="{F7B31B27-C243-4158-9B61-B046F65152D8}" srcOrd="7" destOrd="0" presId="urn:microsoft.com/office/officeart/2005/8/layout/cycle1"/>
    <dgm:cxn modelId="{D29D41F5-5179-4DE6-8089-C8E61AEB37A1}" type="presParOf" srcId="{FF0865E0-F851-40CA-BE81-E9D3557278C3}" destId="{A6679B16-A19A-4DB4-81C8-9F788034B7C5}" srcOrd="8" destOrd="0" presId="urn:microsoft.com/office/officeart/2005/8/layout/cycle1"/>
    <dgm:cxn modelId="{6E52B868-DDE7-495C-B937-5A6B56E4373A}" type="presParOf" srcId="{FF0865E0-F851-40CA-BE81-E9D3557278C3}" destId="{C5B21B04-8DEA-4E31-9BC0-B7CBD3D35867}" srcOrd="9" destOrd="0" presId="urn:microsoft.com/office/officeart/2005/8/layout/cycle1"/>
    <dgm:cxn modelId="{E4773BB6-EBCA-4E72-8CF8-0034620D7C22}" type="presParOf" srcId="{FF0865E0-F851-40CA-BE81-E9D3557278C3}" destId="{51B2A7AE-945A-4B54-9893-5EFA6159C49F}" srcOrd="10" destOrd="0" presId="urn:microsoft.com/office/officeart/2005/8/layout/cycle1"/>
    <dgm:cxn modelId="{2DB749EF-EB74-40A8-857F-867457DDDCFF}" type="presParOf" srcId="{FF0865E0-F851-40CA-BE81-E9D3557278C3}" destId="{46F0CF07-C17F-4E27-974F-C8DF73918860}" srcOrd="11" destOrd="0" presId="urn:microsoft.com/office/officeart/2005/8/layout/cycle1"/>
    <dgm:cxn modelId="{5CF4FC3F-DFE7-4DFA-971C-93C2BBE310A8}" type="presParOf" srcId="{FF0865E0-F851-40CA-BE81-E9D3557278C3}" destId="{746A7E5E-CF2A-47D6-A1D7-2B579EA39F35}" srcOrd="12" destOrd="0" presId="urn:microsoft.com/office/officeart/2005/8/layout/cycle1"/>
    <dgm:cxn modelId="{BA8B24C4-A8F1-4B14-87FF-F2781B1F5601}" type="presParOf" srcId="{FF0865E0-F851-40CA-BE81-E9D3557278C3}" destId="{70702C3E-84C3-4626-8B3D-AC077F9AD602}" srcOrd="13" destOrd="0" presId="urn:microsoft.com/office/officeart/2005/8/layout/cycle1"/>
    <dgm:cxn modelId="{4948A8E7-4A6C-4FE4-8A25-C35E8515E42D}" type="presParOf" srcId="{FF0865E0-F851-40CA-BE81-E9D3557278C3}" destId="{912308EA-2539-4239-9CE0-498279D7D6C2}" srcOrd="14" destOrd="0" presId="urn:microsoft.com/office/officeart/2005/8/layout/cycle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9257C1E-1D7D-481B-9CDB-AC0DB9C48017}">
      <dsp:nvSpPr>
        <dsp:cNvPr id="0" name=""/>
        <dsp:cNvSpPr/>
      </dsp:nvSpPr>
      <dsp:spPr>
        <a:xfrm>
          <a:off x="0" y="2897"/>
          <a:ext cx="4036251" cy="925856"/>
        </a:xfrm>
        <a:prstGeom prst="roundRect">
          <a:avLst>
            <a:gd name="adj" fmla="val 10000"/>
          </a:avLst>
        </a:prstGeom>
        <a:solidFill>
          <a:srgbClr val="02845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711200">
            <a:lnSpc>
              <a:spcPct val="90000"/>
            </a:lnSpc>
            <a:spcBef>
              <a:spcPct val="0"/>
            </a:spcBef>
            <a:spcAft>
              <a:spcPct val="35000"/>
            </a:spcAft>
          </a:pPr>
          <a:r>
            <a:rPr lang="en-US" sz="1600" b="1" kern="1200" dirty="0" smtClean="0">
              <a:latin typeface="Century Gothic" panose="020B0502020202020204" pitchFamily="34" charset="0"/>
            </a:rPr>
            <a:t>Conservation of water volume</a:t>
          </a:r>
        </a:p>
        <a:p>
          <a:pPr lvl="0" algn="ctr" defTabSz="711200">
            <a:lnSpc>
              <a:spcPct val="90000"/>
            </a:lnSpc>
            <a:spcBef>
              <a:spcPct val="0"/>
            </a:spcBef>
            <a:spcAft>
              <a:spcPct val="35000"/>
            </a:spcAft>
          </a:pPr>
          <a14:m xmlns:a14="http://schemas.microsoft.com/office/drawing/2010/main">
            <m:oMathPara xmlns:m="http://schemas.openxmlformats.org/officeDocument/2006/math">
              <m:oMathParaPr>
                <m:jc m:val="centerGroup"/>
              </m:oMathParaPr>
              <m:oMath xmlns:m="http://schemas.openxmlformats.org/officeDocument/2006/math">
                <m:r>
                  <a:rPr lang="en-US" sz="1600" b="0" i="1" kern="1200" smtClean="0">
                    <a:latin typeface="Cambria Math" panose="02040503050406030204" pitchFamily="18" charset="0"/>
                  </a:rPr>
                  <m:t>𝐴</m:t>
                </m:r>
                <m:f>
                  <m:fPr>
                    <m:ctrlPr>
                      <a:rPr lang="en-US" sz="1600" b="0" i="1" kern="1200">
                        <a:latin typeface="Cambria Math" panose="02040503050406030204" pitchFamily="18" charset="0"/>
                      </a:rPr>
                    </m:ctrlPr>
                  </m:fPr>
                  <m:num>
                    <m:r>
                      <a:rPr lang="en-US" sz="1600" b="0" i="1" kern="1200">
                        <a:latin typeface="Cambria Math" panose="02040503050406030204" pitchFamily="18" charset="0"/>
                      </a:rPr>
                      <m:t>𝑑</m:t>
                    </m:r>
                  </m:num>
                  <m:den>
                    <m:r>
                      <a:rPr lang="en-US" sz="1600" b="0" i="1" kern="1200">
                        <a:latin typeface="Cambria Math" panose="02040503050406030204" pitchFamily="18" charset="0"/>
                      </a:rPr>
                      <m:t>𝑑𝑡</m:t>
                    </m:r>
                  </m:den>
                </m:f>
                <m:d>
                  <m:dPr>
                    <m:ctrlPr>
                      <a:rPr lang="en-US" sz="1600" b="0" i="1" kern="1200">
                        <a:latin typeface="Cambria Math" panose="02040503050406030204" pitchFamily="18" charset="0"/>
                      </a:rPr>
                    </m:ctrlPr>
                  </m:dPr>
                  <m:e>
                    <m:r>
                      <a:rPr lang="en-US" sz="1600" b="0" i="1" kern="1200">
                        <a:latin typeface="Cambria Math" panose="02040503050406030204" pitchFamily="18" charset="0"/>
                      </a:rPr>
                      <m:t>𝐻</m:t>
                    </m:r>
                    <m:r>
                      <a:rPr lang="en-US" sz="1600" b="0" i="1" kern="1200">
                        <a:latin typeface="Cambria Math" panose="02040503050406030204" pitchFamily="18" charset="0"/>
                      </a:rPr>
                      <m:t>−</m:t>
                    </m:r>
                    <m:sSub>
                      <m:sSubPr>
                        <m:ctrlPr>
                          <a:rPr lang="en-US" sz="1600" b="0" i="1" kern="1200">
                            <a:latin typeface="Cambria Math" panose="02040503050406030204" pitchFamily="18" charset="0"/>
                          </a:rPr>
                        </m:ctrlPr>
                      </m:sSubPr>
                      <m:e>
                        <m:r>
                          <a:rPr lang="en-US" sz="1600" b="0" i="1" kern="1200">
                            <a:latin typeface="Cambria Math" panose="02040503050406030204" pitchFamily="18" charset="0"/>
                          </a:rPr>
                          <m:t>𝐻</m:t>
                        </m:r>
                      </m:e>
                      <m:sub>
                        <m:r>
                          <a:rPr lang="en-US" sz="1600" b="0" i="1" kern="1200">
                            <a:latin typeface="Cambria Math" panose="02040503050406030204" pitchFamily="18" charset="0"/>
                          </a:rPr>
                          <m:t>𝑠</m:t>
                        </m:r>
                      </m:sub>
                    </m:sSub>
                  </m:e>
                </m:d>
                <m:r>
                  <a:rPr lang="en-US" sz="1600" b="0" i="1" kern="1200">
                    <a:latin typeface="Cambria Math" panose="02040503050406030204" pitchFamily="18" charset="0"/>
                  </a:rPr>
                  <m:t>=</m:t>
                </m:r>
                <m:sSub>
                  <m:sSubPr>
                    <m:ctrlPr>
                      <a:rPr lang="en-US" sz="1600" b="0" i="1" kern="1200">
                        <a:latin typeface="Cambria Math" panose="02040503050406030204" pitchFamily="18" charset="0"/>
                      </a:rPr>
                    </m:ctrlPr>
                  </m:sSubPr>
                  <m:e>
                    <m:r>
                      <a:rPr lang="en-US" sz="1600" b="0" i="1" kern="1200">
                        <a:latin typeface="Cambria Math" panose="02040503050406030204" pitchFamily="18" charset="0"/>
                      </a:rPr>
                      <m:t>𝑄</m:t>
                    </m:r>
                  </m:e>
                  <m:sub>
                    <m:r>
                      <a:rPr lang="en-US" sz="1600" b="0" i="1" kern="1200">
                        <a:latin typeface="Cambria Math" panose="02040503050406030204" pitchFamily="18" charset="0"/>
                      </a:rPr>
                      <m:t>𝑖𝑛</m:t>
                    </m:r>
                  </m:sub>
                </m:sSub>
                <m:r>
                  <a:rPr lang="en-US" sz="1600" b="0" i="1" kern="1200">
                    <a:latin typeface="Cambria Math" panose="02040503050406030204" pitchFamily="18" charset="0"/>
                  </a:rPr>
                  <m:t>−</m:t>
                </m:r>
                <m:sSub>
                  <m:sSubPr>
                    <m:ctrlPr>
                      <a:rPr lang="en-US" sz="1600" b="0" i="1" kern="1200">
                        <a:latin typeface="Cambria Math" panose="02040503050406030204" pitchFamily="18" charset="0"/>
                      </a:rPr>
                    </m:ctrlPr>
                  </m:sSubPr>
                  <m:e>
                    <m:r>
                      <a:rPr lang="en-US" sz="1600" b="0" i="1" kern="1200">
                        <a:latin typeface="Cambria Math" panose="02040503050406030204" pitchFamily="18" charset="0"/>
                      </a:rPr>
                      <m:t>𝑄</m:t>
                    </m:r>
                  </m:e>
                  <m:sub>
                    <m:r>
                      <a:rPr lang="en-US" sz="1600" b="0" i="1" kern="1200">
                        <a:latin typeface="Cambria Math" panose="02040503050406030204" pitchFamily="18" charset="0"/>
                      </a:rPr>
                      <m:t>𝑜𝑢𝑡</m:t>
                    </m:r>
                  </m:sub>
                </m:sSub>
              </m:oMath>
            </m:oMathPara>
          </a14:m>
          <a:endParaRPr lang="en-US" sz="1600" b="0" kern="1200" dirty="0">
            <a:latin typeface="Century Gothic" panose="020B0502020202020204" pitchFamily="34" charset="0"/>
          </a:endParaRPr>
        </a:p>
      </dsp:txBody>
      <dsp:txXfrm>
        <a:off x="27117" y="30014"/>
        <a:ext cx="3982017" cy="871622"/>
      </dsp:txXfrm>
    </dsp:sp>
    <dsp:sp modelId="{629146F2-4D4C-49FC-980B-EED0BEAEB27A}">
      <dsp:nvSpPr>
        <dsp:cNvPr id="0" name=""/>
        <dsp:cNvSpPr/>
      </dsp:nvSpPr>
      <dsp:spPr>
        <a:xfrm rot="5400000">
          <a:off x="1862971" y="1022469"/>
          <a:ext cx="310307" cy="300061"/>
        </a:xfrm>
        <a:prstGeom prst="rightArrow">
          <a:avLst>
            <a:gd name="adj1" fmla="val 60000"/>
            <a:gd name="adj2" fmla="val 50000"/>
          </a:avLst>
        </a:prstGeom>
        <a:solidFill>
          <a:schemeClr val="tx1"/>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711200">
            <a:lnSpc>
              <a:spcPct val="90000"/>
            </a:lnSpc>
            <a:spcBef>
              <a:spcPct val="0"/>
            </a:spcBef>
            <a:spcAft>
              <a:spcPct val="35000"/>
            </a:spcAft>
          </a:pPr>
          <a:endParaRPr lang="en-US" sz="1600" b="1" kern="1200" dirty="0">
            <a:latin typeface="Century Gothic" panose="020B0502020202020204" pitchFamily="34" charset="0"/>
          </a:endParaRPr>
        </a:p>
      </dsp:txBody>
      <dsp:txXfrm rot="-5400000">
        <a:off x="1928106" y="1017346"/>
        <a:ext cx="180037" cy="220289"/>
      </dsp:txXfrm>
    </dsp:sp>
    <dsp:sp modelId="{04521AC9-0C30-4A8F-A9A3-61A4D40318F6}">
      <dsp:nvSpPr>
        <dsp:cNvPr id="0" name=""/>
        <dsp:cNvSpPr/>
      </dsp:nvSpPr>
      <dsp:spPr>
        <a:xfrm>
          <a:off x="0" y="1416246"/>
          <a:ext cx="4036251" cy="1566373"/>
        </a:xfrm>
        <a:prstGeom prst="roundRect">
          <a:avLst>
            <a:gd name="adj" fmla="val 10000"/>
          </a:avLst>
        </a:prstGeom>
        <a:solidFill>
          <a:srgbClr val="02845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711200">
            <a:lnSpc>
              <a:spcPct val="90000"/>
            </a:lnSpc>
            <a:spcBef>
              <a:spcPct val="0"/>
            </a:spcBef>
            <a:spcAft>
              <a:spcPct val="35000"/>
            </a:spcAft>
          </a:pPr>
          <a:r>
            <a:rPr lang="en-US" sz="1600" b="1" kern="1200" dirty="0" smtClean="0">
              <a:latin typeface="Century Gothic" panose="020B0502020202020204" pitchFamily="34" charset="0"/>
            </a:rPr>
            <a:t>Conservation of sediment mass</a:t>
          </a:r>
        </a:p>
        <a:p>
          <a:pPr lvl="0" algn="ctr" defTabSz="711200">
            <a:lnSpc>
              <a:spcPct val="90000"/>
            </a:lnSpc>
            <a:spcBef>
              <a:spcPct val="0"/>
            </a:spcBef>
            <a:spcAft>
              <a:spcPct val="35000"/>
            </a:spcAft>
          </a:pPr>
          <a14:m xmlns:a14="http://schemas.microsoft.com/office/drawing/2010/main">
            <m:oMathPara xmlns:m="http://schemas.openxmlformats.org/officeDocument/2006/math">
              <m:oMathParaPr>
                <m:jc m:val="centerGroup"/>
              </m:oMathParaPr>
              <m:oMath xmlns:m="http://schemas.openxmlformats.org/officeDocument/2006/math">
                <m:r>
                  <a:rPr lang="en-US" sz="1600" b="0" i="1" kern="1200" smtClean="0">
                    <a:latin typeface="Cambria Math" panose="02040503050406030204" pitchFamily="18" charset="0"/>
                  </a:rPr>
                  <m:t>𝐴</m:t>
                </m:r>
                <m:f>
                  <m:fPr>
                    <m:ctrlPr>
                      <a:rPr lang="en-US" sz="1600" b="0" i="1" kern="1200">
                        <a:latin typeface="Cambria Math" panose="02040503050406030204" pitchFamily="18" charset="0"/>
                      </a:rPr>
                    </m:ctrlPr>
                  </m:fPr>
                  <m:num>
                    <m:r>
                      <a:rPr lang="en-US" sz="1600" b="0" i="1" kern="1200">
                        <a:latin typeface="Cambria Math" panose="02040503050406030204" pitchFamily="18" charset="0"/>
                      </a:rPr>
                      <m:t>𝑑</m:t>
                    </m:r>
                  </m:num>
                  <m:den>
                    <m:r>
                      <a:rPr lang="en-US" sz="1600" b="0" i="1" kern="1200">
                        <a:latin typeface="Cambria Math" panose="02040503050406030204" pitchFamily="18" charset="0"/>
                      </a:rPr>
                      <m:t>𝑑𝑡</m:t>
                    </m:r>
                  </m:den>
                </m:f>
                <m:d>
                  <m:dPr>
                    <m:begChr m:val="["/>
                    <m:endChr m:val="]"/>
                    <m:ctrlPr>
                      <a:rPr lang="en-US" sz="1600" b="0" i="1" kern="1200">
                        <a:latin typeface="Cambria Math" panose="02040503050406030204" pitchFamily="18" charset="0"/>
                      </a:rPr>
                    </m:ctrlPr>
                  </m:dPr>
                  <m:e>
                    <m:r>
                      <a:rPr lang="en-US" sz="1600" b="0" i="1" kern="1200">
                        <a:latin typeface="Cambria Math" panose="02040503050406030204" pitchFamily="18" charset="0"/>
                      </a:rPr>
                      <m:t>𝐶</m:t>
                    </m:r>
                    <m:d>
                      <m:dPr>
                        <m:ctrlPr>
                          <a:rPr lang="en-US" sz="1600" b="0" i="1" kern="1200">
                            <a:latin typeface="Cambria Math" panose="02040503050406030204" pitchFamily="18" charset="0"/>
                          </a:rPr>
                        </m:ctrlPr>
                      </m:dPr>
                      <m:e>
                        <m:r>
                          <a:rPr lang="en-US" sz="1600" b="0" i="1" kern="1200">
                            <a:latin typeface="Cambria Math" panose="02040503050406030204" pitchFamily="18" charset="0"/>
                          </a:rPr>
                          <m:t>𝐻</m:t>
                        </m:r>
                        <m:r>
                          <a:rPr lang="en-US" sz="1600" b="0" i="1" kern="1200">
                            <a:latin typeface="Cambria Math" panose="02040503050406030204" pitchFamily="18" charset="0"/>
                          </a:rPr>
                          <m:t>−</m:t>
                        </m:r>
                        <m:sSub>
                          <m:sSubPr>
                            <m:ctrlPr>
                              <a:rPr lang="en-US" sz="1600" b="0" i="1" kern="1200">
                                <a:latin typeface="Cambria Math" panose="02040503050406030204" pitchFamily="18" charset="0"/>
                              </a:rPr>
                            </m:ctrlPr>
                          </m:sSubPr>
                          <m:e>
                            <m:r>
                              <a:rPr lang="en-US" sz="1600" b="0" i="1" kern="1200">
                                <a:latin typeface="Cambria Math" panose="02040503050406030204" pitchFamily="18" charset="0"/>
                              </a:rPr>
                              <m:t>𝐻</m:t>
                            </m:r>
                          </m:e>
                          <m:sub>
                            <m:r>
                              <a:rPr lang="en-US" sz="1600" b="0" i="1" kern="1200">
                                <a:latin typeface="Cambria Math" panose="02040503050406030204" pitchFamily="18" charset="0"/>
                              </a:rPr>
                              <m:t>𝑠</m:t>
                            </m:r>
                          </m:sub>
                        </m:sSub>
                      </m:e>
                    </m:d>
                  </m:e>
                </m:d>
                <m:r>
                  <a:rPr lang="en-US" sz="1600" b="0" i="1" kern="1200">
                    <a:latin typeface="Cambria Math" panose="02040503050406030204" pitchFamily="18" charset="0"/>
                  </a:rPr>
                  <m:t>=</m:t>
                </m:r>
                <m:r>
                  <a:rPr lang="en-US" sz="1600" b="0" i="1" kern="1200">
                    <a:latin typeface="Cambria Math" panose="02040503050406030204" pitchFamily="18" charset="0"/>
                  </a:rPr>
                  <m:t>𝑄</m:t>
                </m:r>
                <m:sSub>
                  <m:sSubPr>
                    <m:ctrlPr>
                      <a:rPr lang="en-US" sz="1600" b="0" i="1" kern="1200">
                        <a:latin typeface="Cambria Math" panose="02040503050406030204" pitchFamily="18" charset="0"/>
                      </a:rPr>
                    </m:ctrlPr>
                  </m:sSubPr>
                  <m:e>
                    <m:r>
                      <a:rPr lang="en-US" sz="1600" b="0" i="1" kern="1200">
                        <a:latin typeface="Cambria Math" panose="02040503050406030204" pitchFamily="18" charset="0"/>
                      </a:rPr>
                      <m:t>𝐶</m:t>
                    </m:r>
                  </m:e>
                  <m:sub>
                    <m:r>
                      <a:rPr lang="en-US" sz="1600" b="0" i="1" kern="1200">
                        <a:latin typeface="Cambria Math" panose="02040503050406030204" pitchFamily="18" charset="0"/>
                      </a:rPr>
                      <m:t>𝑖𝑛</m:t>
                    </m:r>
                  </m:sub>
                </m:sSub>
                <m:r>
                  <a:rPr lang="en-US" sz="1600" b="0" i="1" kern="1200">
                    <a:latin typeface="Cambria Math" panose="02040503050406030204" pitchFamily="18" charset="0"/>
                  </a:rPr>
                  <m:t>−</m:t>
                </m:r>
                <m:sSub>
                  <m:sSubPr>
                    <m:ctrlPr>
                      <a:rPr lang="en-US" sz="1600" b="0" i="1" kern="1200">
                        <a:latin typeface="Cambria Math" panose="02040503050406030204" pitchFamily="18" charset="0"/>
                      </a:rPr>
                    </m:ctrlPr>
                  </m:sSubPr>
                  <m:e>
                    <m:r>
                      <a:rPr lang="en-US" sz="1600" b="0" i="1" kern="1200">
                        <a:latin typeface="Cambria Math" panose="02040503050406030204" pitchFamily="18" charset="0"/>
                      </a:rPr>
                      <m:t>𝑄</m:t>
                    </m:r>
                  </m:e>
                  <m:sub>
                    <m:r>
                      <a:rPr lang="en-US" sz="1600" b="0" i="1" kern="1200">
                        <a:latin typeface="Cambria Math" panose="02040503050406030204" pitchFamily="18" charset="0"/>
                      </a:rPr>
                      <m:t>𝑜𝑢𝑡</m:t>
                    </m:r>
                  </m:sub>
                </m:sSub>
                <m:r>
                  <a:rPr lang="en-US" sz="1600" b="0" i="1" kern="1200">
                    <a:latin typeface="Cambria Math" panose="02040503050406030204" pitchFamily="18" charset="0"/>
                  </a:rPr>
                  <m:t>𝐶</m:t>
                </m:r>
                <m:r>
                  <a:rPr lang="en-US" sz="1600" b="0" i="1" kern="1200">
                    <a:latin typeface="Cambria Math" panose="02040503050406030204" pitchFamily="18" charset="0"/>
                  </a:rPr>
                  <m:t>−</m:t>
                </m:r>
                <m:sSub>
                  <m:sSubPr>
                    <m:ctrlPr>
                      <a:rPr lang="en-US" sz="1600" b="0" i="1" kern="1200">
                        <a:latin typeface="Cambria Math" panose="02040503050406030204" pitchFamily="18" charset="0"/>
                      </a:rPr>
                    </m:ctrlPr>
                  </m:sSubPr>
                  <m:e>
                    <m:r>
                      <a:rPr lang="en-US" sz="1600" b="0" i="1" kern="1200">
                        <a:latin typeface="Cambria Math" panose="02040503050406030204" pitchFamily="18" charset="0"/>
                      </a:rPr>
                      <m:t>𝑤</m:t>
                    </m:r>
                  </m:e>
                  <m:sub>
                    <m:r>
                      <a:rPr lang="en-US" sz="1600" b="0" i="1" kern="1200">
                        <a:latin typeface="Cambria Math" panose="02040503050406030204" pitchFamily="18" charset="0"/>
                      </a:rPr>
                      <m:t>𝑠</m:t>
                    </m:r>
                  </m:sub>
                </m:sSub>
                <m:r>
                  <a:rPr lang="en-US" sz="1600" b="0" i="1" kern="1200">
                    <a:latin typeface="Cambria Math" panose="02040503050406030204" pitchFamily="18" charset="0"/>
                  </a:rPr>
                  <m:t>𝐴𝐶</m:t>
                </m:r>
              </m:oMath>
            </m:oMathPara>
          </a14:m>
          <a:endParaRPr lang="en-US" sz="1600" b="0" kern="1200" dirty="0" smtClean="0">
            <a:latin typeface="Century Gothic" panose="020B0502020202020204" pitchFamily="34" charset="0"/>
          </a:endParaRPr>
        </a:p>
        <a:p>
          <a:pPr lvl="0" algn="ctr" defTabSz="711200">
            <a:lnSpc>
              <a:spcPct val="90000"/>
            </a:lnSpc>
            <a:spcBef>
              <a:spcPct val="0"/>
            </a:spcBef>
            <a:spcAft>
              <a:spcPct val="35000"/>
            </a:spcAft>
          </a:pPr>
          <a14:m xmlns:a14="http://schemas.microsoft.com/office/drawing/2010/main">
            <m:oMathPara xmlns:m="http://schemas.openxmlformats.org/officeDocument/2006/math">
              <m:oMathParaPr>
                <m:jc m:val="centerGroup"/>
              </m:oMathParaPr>
              <m:oMath xmlns:m="http://schemas.openxmlformats.org/officeDocument/2006/math">
                <m:r>
                  <a:rPr lang="en-US" sz="1600" b="0" i="1" kern="1200" smtClean="0">
                    <a:latin typeface="Cambria Math" panose="02040503050406030204" pitchFamily="18" charset="0"/>
                  </a:rPr>
                  <m:t>𝐴</m:t>
                </m:r>
                <m:f>
                  <m:fPr>
                    <m:ctrlPr>
                      <a:rPr lang="en-US" sz="1600" b="0" i="1" kern="1200">
                        <a:latin typeface="Cambria Math" panose="02040503050406030204" pitchFamily="18" charset="0"/>
                      </a:rPr>
                    </m:ctrlPr>
                  </m:fPr>
                  <m:num>
                    <m:r>
                      <a:rPr lang="en-US" sz="1600" b="0" i="1" kern="1200">
                        <a:latin typeface="Cambria Math" panose="02040503050406030204" pitchFamily="18" charset="0"/>
                      </a:rPr>
                      <m:t>𝑑</m:t>
                    </m:r>
                  </m:num>
                  <m:den>
                    <m:r>
                      <a:rPr lang="en-US" sz="1600" b="0" i="1" kern="1200">
                        <a:latin typeface="Cambria Math" panose="02040503050406030204" pitchFamily="18" charset="0"/>
                      </a:rPr>
                      <m:t>𝑑𝑡</m:t>
                    </m:r>
                  </m:den>
                </m:f>
                <m:d>
                  <m:dPr>
                    <m:ctrlPr>
                      <a:rPr lang="en-US" sz="1600" b="0" i="1" kern="1200">
                        <a:latin typeface="Cambria Math" panose="02040503050406030204" pitchFamily="18" charset="0"/>
                      </a:rPr>
                    </m:ctrlPr>
                  </m:dPr>
                  <m:e>
                    <m:sSub>
                      <m:sSubPr>
                        <m:ctrlPr>
                          <a:rPr lang="en-US" sz="1600" b="0" i="1" kern="1200">
                            <a:latin typeface="Cambria Math" panose="02040503050406030204" pitchFamily="18" charset="0"/>
                          </a:rPr>
                        </m:ctrlPr>
                      </m:sSubPr>
                      <m:e>
                        <m:r>
                          <a:rPr lang="en-US" sz="1600" b="0" i="1" kern="1200">
                            <a:latin typeface="Cambria Math" panose="02040503050406030204" pitchFamily="18" charset="0"/>
                          </a:rPr>
                          <m:t>𝜌</m:t>
                        </m:r>
                      </m:e>
                      <m:sub>
                        <m:r>
                          <a:rPr lang="en-US" sz="1600" b="0" i="1" kern="1200">
                            <a:latin typeface="Cambria Math" panose="02040503050406030204" pitchFamily="18" charset="0"/>
                          </a:rPr>
                          <m:t>𝑏</m:t>
                        </m:r>
                      </m:sub>
                    </m:sSub>
                    <m:sSub>
                      <m:sSubPr>
                        <m:ctrlPr>
                          <a:rPr lang="en-US" sz="1600" b="0" i="1" kern="1200">
                            <a:latin typeface="Cambria Math" panose="02040503050406030204" pitchFamily="18" charset="0"/>
                          </a:rPr>
                        </m:ctrlPr>
                      </m:sSubPr>
                      <m:e>
                        <m:r>
                          <a:rPr lang="en-US" sz="1600" b="0" i="1" kern="1200">
                            <a:latin typeface="Cambria Math" panose="02040503050406030204" pitchFamily="18" charset="0"/>
                          </a:rPr>
                          <m:t>𝐻</m:t>
                        </m:r>
                      </m:e>
                      <m:sub>
                        <m:r>
                          <a:rPr lang="en-US" sz="1600" b="0" i="1" kern="1200">
                            <a:latin typeface="Cambria Math" panose="02040503050406030204" pitchFamily="18" charset="0"/>
                          </a:rPr>
                          <m:t>𝑠</m:t>
                        </m:r>
                      </m:sub>
                    </m:sSub>
                  </m:e>
                </m:d>
                <m:r>
                  <a:rPr lang="en-US" sz="1600" b="0" i="1" kern="1200">
                    <a:latin typeface="Cambria Math" panose="02040503050406030204" pitchFamily="18" charset="0"/>
                  </a:rPr>
                  <m:t>=</m:t>
                </m:r>
                <m:sSub>
                  <m:sSubPr>
                    <m:ctrlPr>
                      <a:rPr lang="en-US" sz="1600" b="0" i="1" kern="1200">
                        <a:latin typeface="Cambria Math" panose="02040503050406030204" pitchFamily="18" charset="0"/>
                      </a:rPr>
                    </m:ctrlPr>
                  </m:sSubPr>
                  <m:e>
                    <m:r>
                      <a:rPr lang="en-US" sz="1600" b="0" i="1" kern="1200">
                        <a:latin typeface="Cambria Math" panose="02040503050406030204" pitchFamily="18" charset="0"/>
                      </a:rPr>
                      <m:t>𝑤</m:t>
                    </m:r>
                  </m:e>
                  <m:sub>
                    <m:r>
                      <a:rPr lang="en-US" sz="1600" b="0" i="1" kern="1200">
                        <a:latin typeface="Cambria Math" panose="02040503050406030204" pitchFamily="18" charset="0"/>
                      </a:rPr>
                      <m:t>𝑠</m:t>
                    </m:r>
                  </m:sub>
                </m:sSub>
                <m:r>
                  <a:rPr lang="en-US" sz="1600" b="0" i="1" kern="1200">
                    <a:latin typeface="Cambria Math" panose="02040503050406030204" pitchFamily="18" charset="0"/>
                  </a:rPr>
                  <m:t>𝐴𝐶</m:t>
                </m:r>
              </m:oMath>
            </m:oMathPara>
          </a14:m>
          <a:endParaRPr lang="en-US" sz="1600" b="0" kern="1200" dirty="0">
            <a:latin typeface="Century Gothic" panose="020B0502020202020204" pitchFamily="34" charset="0"/>
          </a:endParaRPr>
        </a:p>
      </dsp:txBody>
      <dsp:txXfrm>
        <a:off x="45877" y="1462123"/>
        <a:ext cx="3944497" cy="1474619"/>
      </dsp:txXfrm>
    </dsp:sp>
    <dsp:sp modelId="{D680D888-0C3D-4241-9AA1-78870B68715F}">
      <dsp:nvSpPr>
        <dsp:cNvPr id="0" name=""/>
        <dsp:cNvSpPr/>
      </dsp:nvSpPr>
      <dsp:spPr>
        <a:xfrm rot="5400000">
          <a:off x="1858105" y="3079230"/>
          <a:ext cx="320039" cy="320038"/>
        </a:xfrm>
        <a:prstGeom prst="rightArrow">
          <a:avLst>
            <a:gd name="adj1" fmla="val 60000"/>
            <a:gd name="adj2" fmla="val 50000"/>
          </a:avLst>
        </a:prstGeom>
        <a:solidFill>
          <a:schemeClr val="tx1"/>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711200">
            <a:lnSpc>
              <a:spcPct val="90000"/>
            </a:lnSpc>
            <a:spcBef>
              <a:spcPct val="0"/>
            </a:spcBef>
            <a:spcAft>
              <a:spcPct val="35000"/>
            </a:spcAft>
          </a:pPr>
          <a:endParaRPr lang="en-US" sz="1600" b="1" kern="1200" dirty="0">
            <a:latin typeface="Century Gothic" panose="020B0502020202020204" pitchFamily="34" charset="0"/>
          </a:endParaRPr>
        </a:p>
      </dsp:txBody>
      <dsp:txXfrm rot="-5400000">
        <a:off x="1922114" y="3079230"/>
        <a:ext cx="192022" cy="224028"/>
      </dsp:txXfrm>
    </dsp:sp>
    <dsp:sp modelId="{482CD361-E786-4459-B826-F038C7E7EC82}">
      <dsp:nvSpPr>
        <dsp:cNvPr id="0" name=""/>
        <dsp:cNvSpPr/>
      </dsp:nvSpPr>
      <dsp:spPr>
        <a:xfrm>
          <a:off x="0" y="3495879"/>
          <a:ext cx="4036251" cy="1162200"/>
        </a:xfrm>
        <a:prstGeom prst="roundRect">
          <a:avLst>
            <a:gd name="adj" fmla="val 10000"/>
          </a:avLst>
        </a:prstGeom>
        <a:solidFill>
          <a:srgbClr val="02845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711200">
            <a:lnSpc>
              <a:spcPct val="90000"/>
            </a:lnSpc>
            <a:spcBef>
              <a:spcPct val="0"/>
            </a:spcBef>
            <a:spcAft>
              <a:spcPct val="35000"/>
            </a:spcAft>
          </a:pPr>
          <a:r>
            <a:rPr lang="en-US" sz="1600" b="1" kern="1200" dirty="0" smtClean="0">
              <a:latin typeface="Century Gothic" panose="020B0502020202020204" pitchFamily="34" charset="0"/>
            </a:rPr>
            <a:t>Concentration in the water column</a:t>
          </a:r>
        </a:p>
        <a:p>
          <a:pPr lvl="0" algn="ctr" defTabSz="711200">
            <a:lnSpc>
              <a:spcPct val="90000"/>
            </a:lnSpc>
            <a:spcBef>
              <a:spcPct val="0"/>
            </a:spcBef>
            <a:spcAft>
              <a:spcPct val="35000"/>
            </a:spcAft>
            <a:tabLst>
              <a:tab pos="231775" algn="l"/>
            </a:tabLst>
          </a:pPr>
          <a14:m xmlns:a14="http://schemas.microsoft.com/office/drawing/2010/main">
            <m:oMathPara xmlns:m="http://schemas.openxmlformats.org/officeDocument/2006/math">
              <m:oMathParaPr>
                <m:jc m:val="centerGroup"/>
              </m:oMathParaPr>
              <m:oMath xmlns:m="http://schemas.openxmlformats.org/officeDocument/2006/math">
                <m:f>
                  <m:fPr>
                    <m:ctrlPr>
                      <a:rPr lang="en-US" sz="1600" b="0" i="1" kern="1200" smtClean="0">
                        <a:latin typeface="Cambria Math" panose="02040503050406030204" pitchFamily="18" charset="0"/>
                      </a:rPr>
                    </m:ctrlPr>
                  </m:fPr>
                  <m:num>
                    <m:r>
                      <a:rPr lang="en-US" sz="1600" b="0" i="1" kern="1200">
                        <a:latin typeface="Cambria Math" panose="02040503050406030204" pitchFamily="18" charset="0"/>
                      </a:rPr>
                      <m:t>𝑑𝐶</m:t>
                    </m:r>
                  </m:num>
                  <m:den>
                    <m:r>
                      <a:rPr lang="en-US" sz="1600" b="0" i="1" kern="1200">
                        <a:latin typeface="Cambria Math" panose="02040503050406030204" pitchFamily="18" charset="0"/>
                      </a:rPr>
                      <m:t>𝑑𝑡</m:t>
                    </m:r>
                  </m:den>
                </m:f>
                <m:r>
                  <a:rPr lang="en-US" sz="1600" b="0" i="1" kern="1200">
                    <a:latin typeface="Cambria Math" panose="02040503050406030204" pitchFamily="18" charset="0"/>
                  </a:rPr>
                  <m:t>= </m:t>
                </m:r>
                <m:d>
                  <m:dPr>
                    <m:begChr m:val="["/>
                    <m:endChr m:val="]"/>
                    <m:ctrlPr>
                      <a:rPr lang="en-US" sz="1600" b="0" i="1" kern="1200">
                        <a:latin typeface="Cambria Math" panose="02040503050406030204" pitchFamily="18" charset="0"/>
                      </a:rPr>
                    </m:ctrlPr>
                  </m:dPr>
                  <m:e>
                    <m:f>
                      <m:fPr>
                        <m:ctrlPr>
                          <a:rPr lang="en-US" sz="1600" b="0" i="1" kern="1200">
                            <a:latin typeface="Cambria Math" panose="02040503050406030204" pitchFamily="18" charset="0"/>
                          </a:rPr>
                        </m:ctrlPr>
                      </m:fPr>
                      <m:num>
                        <m:r>
                          <a:rPr lang="en-US" sz="1600" b="0" i="1" kern="1200">
                            <a:latin typeface="Cambria Math" panose="02040503050406030204" pitchFamily="18" charset="0"/>
                          </a:rPr>
                          <m:t>1</m:t>
                        </m:r>
                      </m:num>
                      <m:den>
                        <m:r>
                          <a:rPr lang="en-US" sz="1600" b="0" i="1" kern="1200">
                            <a:latin typeface="Cambria Math" panose="02040503050406030204" pitchFamily="18" charset="0"/>
                          </a:rPr>
                          <m:t>𝐻</m:t>
                        </m:r>
                        <m:r>
                          <a:rPr lang="en-US" sz="1600" b="0" i="1" kern="1200">
                            <a:latin typeface="Cambria Math" panose="02040503050406030204" pitchFamily="18" charset="0"/>
                          </a:rPr>
                          <m:t>− </m:t>
                        </m:r>
                        <m:sSub>
                          <m:sSubPr>
                            <m:ctrlPr>
                              <a:rPr lang="en-US" sz="1600" b="0" i="1" kern="1200">
                                <a:latin typeface="Cambria Math" panose="02040503050406030204" pitchFamily="18" charset="0"/>
                              </a:rPr>
                            </m:ctrlPr>
                          </m:sSubPr>
                          <m:e>
                            <m:r>
                              <a:rPr lang="en-US" sz="1600" b="0" i="1" kern="1200">
                                <a:latin typeface="Cambria Math" panose="02040503050406030204" pitchFamily="18" charset="0"/>
                              </a:rPr>
                              <m:t>𝐻</m:t>
                            </m:r>
                          </m:e>
                          <m:sub>
                            <m:r>
                              <a:rPr lang="en-US" sz="1600" b="0" i="1" kern="1200">
                                <a:latin typeface="Cambria Math" panose="02040503050406030204" pitchFamily="18" charset="0"/>
                              </a:rPr>
                              <m:t>𝑠</m:t>
                            </m:r>
                          </m:sub>
                        </m:sSub>
                      </m:den>
                    </m:f>
                  </m:e>
                </m:d>
                <m:d>
                  <m:dPr>
                    <m:ctrlPr>
                      <a:rPr lang="en-US" sz="1600" b="0" i="1" kern="1200">
                        <a:latin typeface="Cambria Math" panose="02040503050406030204" pitchFamily="18" charset="0"/>
                      </a:rPr>
                    </m:ctrlPr>
                  </m:dPr>
                  <m:e>
                    <m:f>
                      <m:fPr>
                        <m:ctrlPr>
                          <a:rPr lang="en-US" sz="1600" b="0" i="1" kern="1200">
                            <a:latin typeface="Cambria Math" panose="02040503050406030204" pitchFamily="18" charset="0"/>
                          </a:rPr>
                        </m:ctrlPr>
                      </m:fPr>
                      <m:num>
                        <m:sSub>
                          <m:sSubPr>
                            <m:ctrlPr>
                              <a:rPr lang="en-US" sz="1600" b="0" i="1" kern="1200">
                                <a:latin typeface="Cambria Math" panose="02040503050406030204" pitchFamily="18" charset="0"/>
                              </a:rPr>
                            </m:ctrlPr>
                          </m:sSubPr>
                          <m:e>
                            <m:r>
                              <a:rPr lang="en-US" sz="1600" b="0" i="1" kern="1200">
                                <a:latin typeface="Cambria Math" panose="02040503050406030204" pitchFamily="18" charset="0"/>
                              </a:rPr>
                              <m:t>𝑄</m:t>
                            </m:r>
                          </m:e>
                          <m:sub>
                            <m:r>
                              <a:rPr lang="en-US" sz="1600" b="0" i="1" kern="1200">
                                <a:latin typeface="Cambria Math" panose="02040503050406030204" pitchFamily="18" charset="0"/>
                              </a:rPr>
                              <m:t>𝑖𝑛</m:t>
                            </m:r>
                          </m:sub>
                        </m:sSub>
                        <m:d>
                          <m:dPr>
                            <m:ctrlPr>
                              <a:rPr lang="en-US" sz="1600" b="0" i="1" kern="1200">
                                <a:latin typeface="Cambria Math" panose="02040503050406030204" pitchFamily="18" charset="0"/>
                              </a:rPr>
                            </m:ctrlPr>
                          </m:dPr>
                          <m:e>
                            <m:sSub>
                              <m:sSubPr>
                                <m:ctrlPr>
                                  <a:rPr lang="en-US" sz="1600" b="0" i="1" kern="1200">
                                    <a:latin typeface="Cambria Math" panose="02040503050406030204" pitchFamily="18" charset="0"/>
                                  </a:rPr>
                                </m:ctrlPr>
                              </m:sSubPr>
                              <m:e>
                                <m:r>
                                  <a:rPr lang="en-US" sz="1600" b="0" i="1" kern="1200">
                                    <a:latin typeface="Cambria Math" panose="02040503050406030204" pitchFamily="18" charset="0"/>
                                  </a:rPr>
                                  <m:t>𝐶</m:t>
                                </m:r>
                              </m:e>
                              <m:sub>
                                <m:r>
                                  <a:rPr lang="en-US" sz="1600" b="0" i="1" kern="1200">
                                    <a:latin typeface="Cambria Math" panose="02040503050406030204" pitchFamily="18" charset="0"/>
                                  </a:rPr>
                                  <m:t>𝑖𝑛</m:t>
                                </m:r>
                              </m:sub>
                            </m:sSub>
                            <m:r>
                              <a:rPr lang="en-US" sz="1600" b="0" i="1" kern="1200">
                                <a:latin typeface="Cambria Math" panose="02040503050406030204" pitchFamily="18" charset="0"/>
                              </a:rPr>
                              <m:t>−</m:t>
                            </m:r>
                            <m:r>
                              <a:rPr lang="en-US" sz="1600" b="0" i="1" kern="1200">
                                <a:latin typeface="Cambria Math" panose="02040503050406030204" pitchFamily="18" charset="0"/>
                              </a:rPr>
                              <m:t>𝐶</m:t>
                            </m:r>
                          </m:e>
                        </m:d>
                      </m:num>
                      <m:den>
                        <m:r>
                          <a:rPr lang="en-US" sz="1600" b="0" i="1" kern="1200">
                            <a:latin typeface="Cambria Math" panose="02040503050406030204" pitchFamily="18" charset="0"/>
                          </a:rPr>
                          <m:t>𝐴</m:t>
                        </m:r>
                      </m:den>
                    </m:f>
                    <m:r>
                      <a:rPr lang="en-US" sz="1600" b="0" i="1" kern="1200">
                        <a:latin typeface="Cambria Math" panose="02040503050406030204" pitchFamily="18" charset="0"/>
                      </a:rPr>
                      <m:t>− </m:t>
                    </m:r>
                    <m:sSub>
                      <m:sSubPr>
                        <m:ctrlPr>
                          <a:rPr lang="en-US" sz="1600" b="0" i="1" kern="1200">
                            <a:latin typeface="Cambria Math" panose="02040503050406030204" pitchFamily="18" charset="0"/>
                          </a:rPr>
                        </m:ctrlPr>
                      </m:sSubPr>
                      <m:e>
                        <m:r>
                          <a:rPr lang="en-US" sz="1600" b="0" i="1" kern="1200">
                            <a:latin typeface="Cambria Math" panose="02040503050406030204" pitchFamily="18" charset="0"/>
                          </a:rPr>
                          <m:t>𝑤</m:t>
                        </m:r>
                      </m:e>
                      <m:sub>
                        <m:r>
                          <a:rPr lang="en-US" sz="1600" b="0" i="1" kern="1200">
                            <a:latin typeface="Cambria Math" panose="02040503050406030204" pitchFamily="18" charset="0"/>
                          </a:rPr>
                          <m:t>𝑠</m:t>
                        </m:r>
                      </m:sub>
                    </m:sSub>
                    <m:r>
                      <a:rPr lang="en-US" sz="1600" b="0" i="1" kern="1200">
                        <a:latin typeface="Cambria Math" panose="02040503050406030204" pitchFamily="18" charset="0"/>
                      </a:rPr>
                      <m:t>𝐶</m:t>
                    </m:r>
                  </m:e>
                </m:d>
              </m:oMath>
            </m:oMathPara>
          </a14:m>
          <a:endParaRPr lang="en-US" sz="1600" b="0" kern="1200" dirty="0">
            <a:latin typeface="Century Gothic" panose="020B0502020202020204" pitchFamily="34" charset="0"/>
          </a:endParaRPr>
        </a:p>
      </dsp:txBody>
      <dsp:txXfrm>
        <a:off x="34040" y="3529919"/>
        <a:ext cx="3968171" cy="109412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92F32B3-24A0-4758-BA8E-B1D2200C43ED}">
      <dsp:nvSpPr>
        <dsp:cNvPr id="0" name=""/>
        <dsp:cNvSpPr/>
      </dsp:nvSpPr>
      <dsp:spPr>
        <a:xfrm>
          <a:off x="4711047" y="41416"/>
          <a:ext cx="1372208" cy="1372208"/>
        </a:xfrm>
        <a:prstGeom prst="rect">
          <a:avLst/>
        </a:prstGeom>
        <a:solidFill>
          <a:srgbClr val="028452"/>
        </a:solid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lvl="0" algn="ctr" defTabSz="711200">
            <a:lnSpc>
              <a:spcPct val="90000"/>
            </a:lnSpc>
            <a:spcBef>
              <a:spcPct val="0"/>
            </a:spcBef>
            <a:spcAft>
              <a:spcPct val="35000"/>
            </a:spcAft>
          </a:pPr>
          <a:r>
            <a:rPr lang="en-US" sz="1600" b="1" kern="1200" dirty="0" smtClean="0">
              <a:solidFill>
                <a:schemeClr val="bg1"/>
              </a:solidFill>
              <a:latin typeface="Century Gothic" panose="020B0502020202020204" pitchFamily="34" charset="0"/>
            </a:rPr>
            <a:t>Design</a:t>
          </a:r>
          <a:endParaRPr lang="en-US" sz="1600" b="1" kern="1200" dirty="0">
            <a:solidFill>
              <a:schemeClr val="bg1"/>
            </a:solidFill>
            <a:latin typeface="Century Gothic" panose="020B0502020202020204" pitchFamily="34" charset="0"/>
          </a:endParaRPr>
        </a:p>
      </dsp:txBody>
      <dsp:txXfrm>
        <a:off x="4711047" y="41416"/>
        <a:ext cx="1372208" cy="1372208"/>
      </dsp:txXfrm>
    </dsp:sp>
    <dsp:sp modelId="{197EB09C-5E62-42BF-B5DF-96B016025F6C}">
      <dsp:nvSpPr>
        <dsp:cNvPr id="0" name=""/>
        <dsp:cNvSpPr/>
      </dsp:nvSpPr>
      <dsp:spPr>
        <a:xfrm>
          <a:off x="1482369" y="1628"/>
          <a:ext cx="5145745" cy="5145745"/>
        </a:xfrm>
        <a:prstGeom prst="circularArrow">
          <a:avLst>
            <a:gd name="adj1" fmla="val 5200"/>
            <a:gd name="adj2" fmla="val 335904"/>
            <a:gd name="adj3" fmla="val 21293278"/>
            <a:gd name="adj4" fmla="val 19766207"/>
            <a:gd name="adj5" fmla="val 6067"/>
          </a:avLst>
        </a:prstGeom>
        <a:solidFill>
          <a:schemeClr val="tx1"/>
        </a:solidFill>
        <a:ln w="63500" cap="flat" cmpd="sng" algn="ctr">
          <a:solidFill>
            <a:scrgbClr r="0" g="0" b="0"/>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8866151-D28E-4455-869A-0D41B2B710ED}">
      <dsp:nvSpPr>
        <dsp:cNvPr id="0" name=""/>
        <dsp:cNvSpPr/>
      </dsp:nvSpPr>
      <dsp:spPr>
        <a:xfrm>
          <a:off x="5540393" y="2593881"/>
          <a:ext cx="1372208" cy="1372208"/>
        </a:xfrm>
        <a:prstGeom prst="rect">
          <a:avLst/>
        </a:prstGeom>
        <a:solidFill>
          <a:srgbClr val="028452"/>
        </a:solid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lvl="0" algn="ctr" defTabSz="711200">
            <a:lnSpc>
              <a:spcPct val="90000"/>
            </a:lnSpc>
            <a:spcBef>
              <a:spcPct val="0"/>
            </a:spcBef>
            <a:spcAft>
              <a:spcPct val="35000"/>
            </a:spcAft>
          </a:pPr>
          <a:r>
            <a:rPr lang="en-US" sz="1600" b="1" kern="1200" dirty="0" smtClean="0">
              <a:solidFill>
                <a:schemeClr val="bg1"/>
              </a:solidFill>
              <a:latin typeface="Century Gothic" panose="020B0502020202020204" pitchFamily="34" charset="0"/>
            </a:rPr>
            <a:t>Construction</a:t>
          </a:r>
          <a:endParaRPr lang="en-US" sz="1600" b="1" kern="1200" dirty="0">
            <a:solidFill>
              <a:schemeClr val="bg1"/>
            </a:solidFill>
            <a:latin typeface="Century Gothic" panose="020B0502020202020204" pitchFamily="34" charset="0"/>
          </a:endParaRPr>
        </a:p>
      </dsp:txBody>
      <dsp:txXfrm>
        <a:off x="5540393" y="2593881"/>
        <a:ext cx="1372208" cy="1372208"/>
      </dsp:txXfrm>
    </dsp:sp>
    <dsp:sp modelId="{5234CBAF-905E-4436-9229-599B8E4B62A4}">
      <dsp:nvSpPr>
        <dsp:cNvPr id="0" name=""/>
        <dsp:cNvSpPr/>
      </dsp:nvSpPr>
      <dsp:spPr>
        <a:xfrm>
          <a:off x="1482369" y="1628"/>
          <a:ext cx="5145745" cy="5145745"/>
        </a:xfrm>
        <a:prstGeom prst="circularArrow">
          <a:avLst>
            <a:gd name="adj1" fmla="val 5200"/>
            <a:gd name="adj2" fmla="val 335904"/>
            <a:gd name="adj3" fmla="val 4014736"/>
            <a:gd name="adj4" fmla="val 2253398"/>
            <a:gd name="adj5" fmla="val 6067"/>
          </a:avLst>
        </a:prstGeom>
        <a:solidFill>
          <a:schemeClr val="tx1"/>
        </a:solidFill>
        <a:ln w="63500" cap="flat" cmpd="sng" algn="ctr">
          <a:solidFill>
            <a:scrgbClr r="0" g="0" b="0"/>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7B31B27-C243-4158-9B61-B046F65152D8}">
      <dsp:nvSpPr>
        <dsp:cNvPr id="0" name=""/>
        <dsp:cNvSpPr/>
      </dsp:nvSpPr>
      <dsp:spPr>
        <a:xfrm>
          <a:off x="3369137" y="4171391"/>
          <a:ext cx="1372208" cy="1372208"/>
        </a:xfrm>
        <a:prstGeom prst="rect">
          <a:avLst/>
        </a:prstGeom>
        <a:solidFill>
          <a:srgbClr val="028452"/>
        </a:solid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lvl="0" algn="ctr" defTabSz="711200">
            <a:lnSpc>
              <a:spcPct val="90000"/>
            </a:lnSpc>
            <a:spcBef>
              <a:spcPct val="0"/>
            </a:spcBef>
            <a:spcAft>
              <a:spcPct val="35000"/>
            </a:spcAft>
          </a:pPr>
          <a:r>
            <a:rPr lang="en-US" sz="1600" b="1" kern="1200" dirty="0" smtClean="0">
              <a:solidFill>
                <a:schemeClr val="bg1"/>
              </a:solidFill>
              <a:latin typeface="Century Gothic" panose="020B0502020202020204" pitchFamily="34" charset="0"/>
            </a:rPr>
            <a:t>Materials</a:t>
          </a:r>
          <a:endParaRPr lang="en-US" sz="1600" b="1" kern="1200" dirty="0">
            <a:solidFill>
              <a:schemeClr val="bg1"/>
            </a:solidFill>
            <a:latin typeface="Century Gothic" panose="020B0502020202020204" pitchFamily="34" charset="0"/>
          </a:endParaRPr>
        </a:p>
      </dsp:txBody>
      <dsp:txXfrm>
        <a:off x="3369137" y="4171391"/>
        <a:ext cx="1372208" cy="1372208"/>
      </dsp:txXfrm>
    </dsp:sp>
    <dsp:sp modelId="{A6679B16-A19A-4DB4-81C8-9F788034B7C5}">
      <dsp:nvSpPr>
        <dsp:cNvPr id="0" name=""/>
        <dsp:cNvSpPr/>
      </dsp:nvSpPr>
      <dsp:spPr>
        <a:xfrm>
          <a:off x="1482369" y="1628"/>
          <a:ext cx="5145745" cy="5145745"/>
        </a:xfrm>
        <a:prstGeom prst="circularArrow">
          <a:avLst>
            <a:gd name="adj1" fmla="val 5200"/>
            <a:gd name="adj2" fmla="val 335904"/>
            <a:gd name="adj3" fmla="val 8210698"/>
            <a:gd name="adj4" fmla="val 6449360"/>
            <a:gd name="adj5" fmla="val 6067"/>
          </a:avLst>
        </a:prstGeom>
        <a:solidFill>
          <a:schemeClr val="tx1"/>
        </a:solidFill>
        <a:ln w="63500" cap="flat" cmpd="sng" algn="ctr">
          <a:solidFill>
            <a:scrgbClr r="0" g="0" b="0"/>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1B2A7AE-945A-4B54-9893-5EFA6159C49F}">
      <dsp:nvSpPr>
        <dsp:cNvPr id="0" name=""/>
        <dsp:cNvSpPr/>
      </dsp:nvSpPr>
      <dsp:spPr>
        <a:xfrm>
          <a:off x="1197881" y="2593881"/>
          <a:ext cx="1372208" cy="1372208"/>
        </a:xfrm>
        <a:prstGeom prst="rect">
          <a:avLst/>
        </a:prstGeom>
        <a:solidFill>
          <a:srgbClr val="028452"/>
        </a:solid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lvl="0" algn="ctr" defTabSz="711200">
            <a:lnSpc>
              <a:spcPct val="90000"/>
            </a:lnSpc>
            <a:spcBef>
              <a:spcPct val="0"/>
            </a:spcBef>
            <a:spcAft>
              <a:spcPct val="35000"/>
            </a:spcAft>
          </a:pPr>
          <a:r>
            <a:rPr lang="en-US" sz="1600" b="1" kern="1200" dirty="0" smtClean="0">
              <a:solidFill>
                <a:schemeClr val="bg1"/>
              </a:solidFill>
              <a:latin typeface="Century Gothic" panose="020B0502020202020204" pitchFamily="34" charset="0"/>
            </a:rPr>
            <a:t>Performance</a:t>
          </a:r>
          <a:endParaRPr lang="en-US" sz="1600" b="1" kern="1200" dirty="0">
            <a:solidFill>
              <a:schemeClr val="bg1"/>
            </a:solidFill>
            <a:latin typeface="Century Gothic" panose="020B0502020202020204" pitchFamily="34" charset="0"/>
          </a:endParaRPr>
        </a:p>
      </dsp:txBody>
      <dsp:txXfrm>
        <a:off x="1197881" y="2593881"/>
        <a:ext cx="1372208" cy="1372208"/>
      </dsp:txXfrm>
    </dsp:sp>
    <dsp:sp modelId="{46F0CF07-C17F-4E27-974F-C8DF73918860}">
      <dsp:nvSpPr>
        <dsp:cNvPr id="0" name=""/>
        <dsp:cNvSpPr/>
      </dsp:nvSpPr>
      <dsp:spPr>
        <a:xfrm>
          <a:off x="1482369" y="1628"/>
          <a:ext cx="5145745" cy="5145745"/>
        </a:xfrm>
        <a:prstGeom prst="circularArrow">
          <a:avLst>
            <a:gd name="adj1" fmla="val 5200"/>
            <a:gd name="adj2" fmla="val 335904"/>
            <a:gd name="adj3" fmla="val 12297889"/>
            <a:gd name="adj4" fmla="val 10770818"/>
            <a:gd name="adj5" fmla="val 6067"/>
          </a:avLst>
        </a:prstGeom>
        <a:solidFill>
          <a:schemeClr val="tx1"/>
        </a:solidFill>
        <a:ln w="63500" cap="flat" cmpd="sng" algn="ctr">
          <a:solidFill>
            <a:scrgbClr r="0" g="0" b="0"/>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0702C3E-84C3-4626-8B3D-AC077F9AD602}">
      <dsp:nvSpPr>
        <dsp:cNvPr id="0" name=""/>
        <dsp:cNvSpPr/>
      </dsp:nvSpPr>
      <dsp:spPr>
        <a:xfrm>
          <a:off x="2027227" y="41416"/>
          <a:ext cx="1372208" cy="1372208"/>
        </a:xfrm>
        <a:prstGeom prst="rect">
          <a:avLst/>
        </a:prstGeom>
        <a:solidFill>
          <a:srgbClr val="028452"/>
        </a:solid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lvl="0" algn="ctr" defTabSz="711200">
            <a:lnSpc>
              <a:spcPct val="90000"/>
            </a:lnSpc>
            <a:spcBef>
              <a:spcPct val="0"/>
            </a:spcBef>
            <a:spcAft>
              <a:spcPct val="35000"/>
            </a:spcAft>
          </a:pPr>
          <a:r>
            <a:rPr lang="en-US" sz="1600" b="1" kern="1200" dirty="0" smtClean="0">
              <a:solidFill>
                <a:schemeClr val="bg1"/>
              </a:solidFill>
              <a:latin typeface="Century Gothic" panose="020B0502020202020204" pitchFamily="34" charset="0"/>
            </a:rPr>
            <a:t>Maintenance</a:t>
          </a:r>
          <a:endParaRPr lang="en-US" sz="1600" b="1" kern="1200" dirty="0">
            <a:solidFill>
              <a:schemeClr val="bg1"/>
            </a:solidFill>
            <a:latin typeface="Century Gothic" panose="020B0502020202020204" pitchFamily="34" charset="0"/>
          </a:endParaRPr>
        </a:p>
      </dsp:txBody>
      <dsp:txXfrm>
        <a:off x="2027227" y="41416"/>
        <a:ext cx="1372208" cy="1372208"/>
      </dsp:txXfrm>
    </dsp:sp>
    <dsp:sp modelId="{912308EA-2539-4239-9CE0-498279D7D6C2}">
      <dsp:nvSpPr>
        <dsp:cNvPr id="0" name=""/>
        <dsp:cNvSpPr/>
      </dsp:nvSpPr>
      <dsp:spPr>
        <a:xfrm>
          <a:off x="1482369" y="1628"/>
          <a:ext cx="5145745" cy="5145745"/>
        </a:xfrm>
        <a:prstGeom prst="circularArrow">
          <a:avLst>
            <a:gd name="adj1" fmla="val 5200"/>
            <a:gd name="adj2" fmla="val 335904"/>
            <a:gd name="adj3" fmla="val 16865724"/>
            <a:gd name="adj4" fmla="val 15198372"/>
            <a:gd name="adj5" fmla="val 6067"/>
          </a:avLst>
        </a:prstGeom>
        <a:solidFill>
          <a:schemeClr val="tx1"/>
        </a:solidFill>
        <a:ln w="63500" cap="flat" cmpd="sng" algn="ctr">
          <a:solidFill>
            <a:scrgbClr r="0" g="0" b="0"/>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6725"/>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970338" y="0"/>
            <a:ext cx="3038475" cy="466725"/>
          </a:xfrm>
          <a:prstGeom prst="rect">
            <a:avLst/>
          </a:prstGeom>
        </p:spPr>
        <p:txBody>
          <a:bodyPr vert="horz" lIns="91440" tIns="45720" rIns="91440" bIns="45720" rtlCol="0"/>
          <a:lstStyle>
            <a:lvl1pPr algn="r">
              <a:defRPr sz="1200"/>
            </a:lvl1pPr>
          </a:lstStyle>
          <a:p>
            <a:fld id="{38861CF5-2BA6-43D2-AB8E-B4CF5D25EB30}" type="datetimeFigureOut">
              <a:rPr lang="en-US" smtClean="0"/>
              <a:t>1/10/2022</a:t>
            </a:fld>
            <a:endParaRPr lang="en-US" dirty="0"/>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701675" y="4473575"/>
            <a:ext cx="5607050" cy="3660775"/>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675"/>
            <a:ext cx="3038475" cy="466725"/>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338" y="8829675"/>
            <a:ext cx="3038475" cy="466725"/>
          </a:xfrm>
          <a:prstGeom prst="rect">
            <a:avLst/>
          </a:prstGeom>
        </p:spPr>
        <p:txBody>
          <a:bodyPr vert="horz" lIns="91440" tIns="45720" rIns="91440" bIns="45720" rtlCol="0" anchor="b"/>
          <a:lstStyle>
            <a:lvl1pPr algn="r">
              <a:defRPr sz="1200"/>
            </a:lvl1pPr>
          </a:lstStyle>
          <a:p>
            <a:fld id="{6184DA59-B1FF-4B15-B006-566DE78517E9}" type="slidenum">
              <a:rPr lang="en-US" smtClean="0"/>
              <a:t>‹#›</a:t>
            </a:fld>
            <a:endParaRPr lang="en-US" dirty="0"/>
          </a:p>
        </p:txBody>
      </p:sp>
    </p:spTree>
    <p:extLst>
      <p:ext uri="{BB962C8B-B14F-4D97-AF65-F5344CB8AC3E}">
        <p14:creationId xmlns:p14="http://schemas.microsoft.com/office/powerpoint/2010/main" val="4121550761"/>
      </p:ext>
    </p:extLst>
  </p:cSld>
  <p:clrMap bg1="lt1" tx1="dk1" bg2="lt2" tx2="dk2" accent1="accent1" accent2="accent2" accent3="accent3" accent4="accent4" accent5="accent5" accent6="accent6" hlink="hlink" folHlink="folHlink"/>
  <p:notesStyle>
    <a:lvl1pPr marL="0" algn="l" defTabSz="163220" rtl="0" eaLnBrk="1" latinLnBrk="0" hangingPunct="1">
      <a:defRPr sz="214" kern="1200">
        <a:solidFill>
          <a:schemeClr val="tx1"/>
        </a:solidFill>
        <a:latin typeface="+mn-lt"/>
        <a:ea typeface="+mn-ea"/>
        <a:cs typeface="+mn-cs"/>
      </a:defRPr>
    </a:lvl1pPr>
    <a:lvl2pPr marL="81610" algn="l" defTabSz="163220" rtl="0" eaLnBrk="1" latinLnBrk="0" hangingPunct="1">
      <a:defRPr sz="214" kern="1200">
        <a:solidFill>
          <a:schemeClr val="tx1"/>
        </a:solidFill>
        <a:latin typeface="+mn-lt"/>
        <a:ea typeface="+mn-ea"/>
        <a:cs typeface="+mn-cs"/>
      </a:defRPr>
    </a:lvl2pPr>
    <a:lvl3pPr marL="163220" algn="l" defTabSz="163220" rtl="0" eaLnBrk="1" latinLnBrk="0" hangingPunct="1">
      <a:defRPr sz="214" kern="1200">
        <a:solidFill>
          <a:schemeClr val="tx1"/>
        </a:solidFill>
        <a:latin typeface="+mn-lt"/>
        <a:ea typeface="+mn-ea"/>
        <a:cs typeface="+mn-cs"/>
      </a:defRPr>
    </a:lvl3pPr>
    <a:lvl4pPr marL="244831" algn="l" defTabSz="163220" rtl="0" eaLnBrk="1" latinLnBrk="0" hangingPunct="1">
      <a:defRPr sz="214" kern="1200">
        <a:solidFill>
          <a:schemeClr val="tx1"/>
        </a:solidFill>
        <a:latin typeface="+mn-lt"/>
        <a:ea typeface="+mn-ea"/>
        <a:cs typeface="+mn-cs"/>
      </a:defRPr>
    </a:lvl4pPr>
    <a:lvl5pPr marL="326441" algn="l" defTabSz="163220" rtl="0" eaLnBrk="1" latinLnBrk="0" hangingPunct="1">
      <a:defRPr sz="214" kern="1200">
        <a:solidFill>
          <a:schemeClr val="tx1"/>
        </a:solidFill>
        <a:latin typeface="+mn-lt"/>
        <a:ea typeface="+mn-ea"/>
        <a:cs typeface="+mn-cs"/>
      </a:defRPr>
    </a:lvl5pPr>
    <a:lvl6pPr marL="408051" algn="l" defTabSz="163220" rtl="0" eaLnBrk="1" latinLnBrk="0" hangingPunct="1">
      <a:defRPr sz="214" kern="1200">
        <a:solidFill>
          <a:schemeClr val="tx1"/>
        </a:solidFill>
        <a:latin typeface="+mn-lt"/>
        <a:ea typeface="+mn-ea"/>
        <a:cs typeface="+mn-cs"/>
      </a:defRPr>
    </a:lvl6pPr>
    <a:lvl7pPr marL="489661" algn="l" defTabSz="163220" rtl="0" eaLnBrk="1" latinLnBrk="0" hangingPunct="1">
      <a:defRPr sz="214" kern="1200">
        <a:solidFill>
          <a:schemeClr val="tx1"/>
        </a:solidFill>
        <a:latin typeface="+mn-lt"/>
        <a:ea typeface="+mn-ea"/>
        <a:cs typeface="+mn-cs"/>
      </a:defRPr>
    </a:lvl7pPr>
    <a:lvl8pPr marL="571271" algn="l" defTabSz="163220" rtl="0" eaLnBrk="1" latinLnBrk="0" hangingPunct="1">
      <a:defRPr sz="214" kern="1200">
        <a:solidFill>
          <a:schemeClr val="tx1"/>
        </a:solidFill>
        <a:latin typeface="+mn-lt"/>
        <a:ea typeface="+mn-ea"/>
        <a:cs typeface="+mn-cs"/>
      </a:defRPr>
    </a:lvl8pPr>
    <a:lvl9pPr marL="652882" algn="l" defTabSz="163220" rtl="0" eaLnBrk="1" latinLnBrk="0" hangingPunct="1">
      <a:defRPr sz="214"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smtClean="0"/>
              <a:t>Explain location</a:t>
            </a:r>
            <a:r>
              <a:rPr lang="en-US" baseline="0" dirty="0" smtClean="0"/>
              <a:t> of BRC in relation to Ames, DSM, river, and Beaver creek</a:t>
            </a:r>
          </a:p>
          <a:p>
            <a:pPr marL="171450" indent="-171450">
              <a:buFontTx/>
              <a:buChar char="-"/>
            </a:pPr>
            <a:r>
              <a:rPr lang="en-US" baseline="0" dirty="0" smtClean="0"/>
              <a:t>Show drainage area as a part of the larger project submitted for Water Resource SRF funding by City of Johnston in partnership with Polk County Soil &amp; Water Conservation District, &amp; IDALS</a:t>
            </a:r>
          </a:p>
          <a:p>
            <a:pPr marL="171450" indent="-171450">
              <a:buFontTx/>
              <a:buChar char="-"/>
            </a:pPr>
            <a:r>
              <a:rPr lang="en-US" baseline="0" dirty="0" smtClean="0"/>
              <a:t>Drainage area F out of 9 total areas in the Merle Hay neighborhood</a:t>
            </a:r>
            <a:endParaRPr lang="en-US" dirty="0"/>
          </a:p>
        </p:txBody>
      </p:sp>
      <p:sp>
        <p:nvSpPr>
          <p:cNvPr id="4" name="Slide Number Placeholder 3"/>
          <p:cNvSpPr>
            <a:spLocks noGrp="1"/>
          </p:cNvSpPr>
          <p:nvPr>
            <p:ph type="sldNum" sz="quarter" idx="10"/>
          </p:nvPr>
        </p:nvSpPr>
        <p:spPr/>
        <p:txBody>
          <a:bodyPr/>
          <a:lstStyle/>
          <a:p>
            <a:fld id="{6184DA59-B1FF-4B15-B006-566DE78517E9}" type="slidenum">
              <a:rPr lang="en-US" smtClean="0"/>
              <a:t>2</a:t>
            </a:fld>
            <a:endParaRPr lang="en-US" dirty="0"/>
          </a:p>
        </p:txBody>
      </p:sp>
    </p:spTree>
    <p:extLst>
      <p:ext uri="{BB962C8B-B14F-4D97-AF65-F5344CB8AC3E}">
        <p14:creationId xmlns:p14="http://schemas.microsoft.com/office/powerpoint/2010/main" val="192464183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want to optimize the intake</a:t>
            </a:r>
            <a:r>
              <a:rPr lang="en-US" baseline="0" dirty="0" smtClean="0"/>
              <a:t> structures for maximum sediment capture – which gives a low sediment concentration in the outflow. When considering a simplified version of the system at steady state we can reduce the outflow concentration to the equation show here, which depends on the inflow concentration, flowrate, the cross sectional area of the structure, and the settling velocity. Since we cannot control the incoming flow concentration, the flowrate, or the settling velocity we can further simply the equation to show that the outflow concentration scales inverse to the cross sectional area. This is important because it shows the height of the structure is not influential on the outflow sediment concentration. Our future work will focus on how the intake structure can be further optimized for the best water quality results.</a:t>
            </a:r>
            <a:endParaRPr lang="en-US" dirty="0"/>
          </a:p>
        </p:txBody>
      </p:sp>
      <p:sp>
        <p:nvSpPr>
          <p:cNvPr id="4" name="Slide Number Placeholder 3"/>
          <p:cNvSpPr>
            <a:spLocks noGrp="1"/>
          </p:cNvSpPr>
          <p:nvPr>
            <p:ph type="sldNum" sz="quarter" idx="10"/>
          </p:nvPr>
        </p:nvSpPr>
        <p:spPr/>
        <p:txBody>
          <a:bodyPr/>
          <a:lstStyle/>
          <a:p>
            <a:fld id="{6184DA59-B1FF-4B15-B006-566DE78517E9}" type="slidenum">
              <a:rPr lang="en-US" smtClean="0"/>
              <a:t>21</a:t>
            </a:fld>
            <a:endParaRPr lang="en-US" dirty="0"/>
          </a:p>
        </p:txBody>
      </p:sp>
    </p:spTree>
    <p:extLst>
      <p:ext uri="{BB962C8B-B14F-4D97-AF65-F5344CB8AC3E}">
        <p14:creationId xmlns:p14="http://schemas.microsoft.com/office/powerpoint/2010/main" val="384238462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Finally, we’d like to perform a life cycle assessment</a:t>
            </a:r>
            <a:r>
              <a:rPr lang="en-US" baseline="0" dirty="0" smtClean="0"/>
              <a:t> to see whether the unique intake structure can help reduce overall costs in BRCS. The intake structure is more complex and requires more design, materials, and construction activities which increase the cost from a traditional curb cut bioretention system. However, these systems may save on cost and improve overall performance. Our goal is to account for all of the lifecycle components to compare </a:t>
            </a:r>
            <a:r>
              <a:rPr lang="en-US" baseline="0" smtClean="0"/>
              <a:t>the two designs.</a:t>
            </a:r>
            <a:endParaRPr lang="en-US" dirty="0" smtClean="0"/>
          </a:p>
          <a:p>
            <a:endParaRPr lang="en-US" dirty="0" smtClean="0"/>
          </a:p>
          <a:p>
            <a:r>
              <a:rPr lang="en-US" dirty="0" smtClean="0"/>
              <a:t>Intake structure approx. $35,000 to construct</a:t>
            </a:r>
          </a:p>
          <a:p>
            <a:r>
              <a:rPr lang="en-US" dirty="0" smtClean="0"/>
              <a:t>US</a:t>
            </a:r>
            <a:r>
              <a:rPr lang="en-US" baseline="0" dirty="0" smtClean="0"/>
              <a:t> Army Corp of Engineers estimates BRC cost approx. $16/sq ft – in Johnston that would give cost around $1920, but may not be comparing apples to apples here</a:t>
            </a:r>
            <a:endParaRPr lang="en-US" dirty="0"/>
          </a:p>
        </p:txBody>
      </p:sp>
      <p:sp>
        <p:nvSpPr>
          <p:cNvPr id="4" name="Slide Number Placeholder 3"/>
          <p:cNvSpPr>
            <a:spLocks noGrp="1"/>
          </p:cNvSpPr>
          <p:nvPr>
            <p:ph type="sldNum" sz="quarter" idx="10"/>
          </p:nvPr>
        </p:nvSpPr>
        <p:spPr/>
        <p:txBody>
          <a:bodyPr/>
          <a:lstStyle/>
          <a:p>
            <a:fld id="{6184DA59-B1FF-4B15-B006-566DE78517E9}" type="slidenum">
              <a:rPr lang="en-US" smtClean="0"/>
              <a:t>22</a:t>
            </a:fld>
            <a:endParaRPr lang="en-US" dirty="0"/>
          </a:p>
        </p:txBody>
      </p:sp>
    </p:spTree>
    <p:extLst>
      <p:ext uri="{BB962C8B-B14F-4D97-AF65-F5344CB8AC3E}">
        <p14:creationId xmlns:p14="http://schemas.microsoft.com/office/powerpoint/2010/main" val="196001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When</a:t>
            </a:r>
            <a:r>
              <a:rPr lang="en-US" baseline="0" dirty="0" smtClean="0"/>
              <a:t> the project began, this area was unsewered with no storm sewer system and private septic systems for wastewater. As more impervious surfaces were constructed and the city, issues with flash flooding and water quality became more frequent. To remedy these issues, Johnston proposed a large scale project to construct sanitary sewers and implement a comprehensive stormwater management plan. A major obstacle in the stormwater management plan was a downstream 72 inch trunk sewer, which was already experiencing strained capacity even before adding additional water by connecting these areas to the storm sewer network. This led the project managers to consider the use of green infrastructure solutions, which they termed the “green street” approach.</a:t>
            </a:r>
            <a:endParaRPr lang="en-US" dirty="0"/>
          </a:p>
        </p:txBody>
      </p:sp>
      <p:sp>
        <p:nvSpPr>
          <p:cNvPr id="4" name="Slide Number Placeholder 3"/>
          <p:cNvSpPr>
            <a:spLocks noGrp="1"/>
          </p:cNvSpPr>
          <p:nvPr>
            <p:ph type="sldNum" sz="quarter" idx="10"/>
          </p:nvPr>
        </p:nvSpPr>
        <p:spPr/>
        <p:txBody>
          <a:bodyPr/>
          <a:lstStyle/>
          <a:p>
            <a:fld id="{6184DA59-B1FF-4B15-B006-566DE78517E9}" type="slidenum">
              <a:rPr lang="en-US" smtClean="0"/>
              <a:t>3</a:t>
            </a:fld>
            <a:endParaRPr lang="en-US" dirty="0"/>
          </a:p>
        </p:txBody>
      </p:sp>
    </p:spTree>
    <p:extLst>
      <p:ext uri="{BB962C8B-B14F-4D97-AF65-F5344CB8AC3E}">
        <p14:creationId xmlns:p14="http://schemas.microsoft.com/office/powerpoint/2010/main" val="30453688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BRCS</a:t>
            </a:r>
            <a:r>
              <a:rPr lang="en-US" baseline="0" dirty="0" smtClean="0"/>
              <a:t> are compromised of an engineered soil media vegetated with native plants where water is routed and allowed to infiltrate through the cell media.</a:t>
            </a:r>
            <a:endParaRPr lang="en-US" dirty="0" smtClean="0"/>
          </a:p>
          <a:p>
            <a:endParaRPr lang="en-US" dirty="0" smtClean="0"/>
          </a:p>
          <a:p>
            <a:r>
              <a:rPr lang="en-US" dirty="0" smtClean="0"/>
              <a:t>BRCS address runoff quantity</a:t>
            </a:r>
            <a:r>
              <a:rPr lang="en-US" baseline="0" dirty="0" smtClean="0"/>
              <a:t> by providing volumetric storage and reducing peak flow rates during storm events. They address water quality by facilitating physical, biological, and geochemical processes to reduce pollutants and excess nutrients like nitrate and phosphorus. </a:t>
            </a:r>
            <a:endParaRPr lang="en-US" dirty="0"/>
          </a:p>
        </p:txBody>
      </p:sp>
      <p:sp>
        <p:nvSpPr>
          <p:cNvPr id="4" name="Slide Number Placeholder 3"/>
          <p:cNvSpPr>
            <a:spLocks noGrp="1"/>
          </p:cNvSpPr>
          <p:nvPr>
            <p:ph type="sldNum" sz="quarter" idx="10"/>
          </p:nvPr>
        </p:nvSpPr>
        <p:spPr/>
        <p:txBody>
          <a:bodyPr/>
          <a:lstStyle/>
          <a:p>
            <a:fld id="{6184DA59-B1FF-4B15-B006-566DE78517E9}" type="slidenum">
              <a:rPr lang="en-US" smtClean="0"/>
              <a:t>4</a:t>
            </a:fld>
            <a:endParaRPr lang="en-US" dirty="0"/>
          </a:p>
        </p:txBody>
      </p:sp>
    </p:spTree>
    <p:extLst>
      <p:ext uri="{BB962C8B-B14F-4D97-AF65-F5344CB8AC3E}">
        <p14:creationId xmlns:p14="http://schemas.microsoft.com/office/powerpoint/2010/main" val="8708977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area is</a:t>
            </a:r>
            <a:r>
              <a:rPr lang="en-US" baseline="0" dirty="0" smtClean="0"/>
              <a:t> in close proximity to the DSM river – with relatively sandy soils all in hydrologic soil group A which corresponds to very well drained. Additionally, though there was no conventional storm sewer network, in the previous decades the area had relied on drainage ditches that would allow water to infiltrate to groundwater. Since the ditch system had worked fairly well in some areas, it was inferred that infiltration practices would be a good fit. Bioretention cells were selected along with a suite of additional practices to maximize quantity and quality benefits.</a:t>
            </a:r>
            <a:endParaRPr lang="en-US" dirty="0"/>
          </a:p>
        </p:txBody>
      </p:sp>
      <p:sp>
        <p:nvSpPr>
          <p:cNvPr id="4" name="Slide Number Placeholder 3"/>
          <p:cNvSpPr>
            <a:spLocks noGrp="1"/>
          </p:cNvSpPr>
          <p:nvPr>
            <p:ph type="sldNum" sz="quarter" idx="10"/>
          </p:nvPr>
        </p:nvSpPr>
        <p:spPr/>
        <p:txBody>
          <a:bodyPr/>
          <a:lstStyle/>
          <a:p>
            <a:fld id="{6184DA59-B1FF-4B15-B006-566DE78517E9}" type="slidenum">
              <a:rPr lang="en-US" smtClean="0"/>
              <a:t>5</a:t>
            </a:fld>
            <a:endParaRPr lang="en-US" dirty="0"/>
          </a:p>
        </p:txBody>
      </p:sp>
    </p:spTree>
    <p:extLst>
      <p:ext uri="{BB962C8B-B14F-4D97-AF65-F5344CB8AC3E}">
        <p14:creationId xmlns:p14="http://schemas.microsoft.com/office/powerpoint/2010/main" val="37264123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Cloggin</a:t>
            </a:r>
            <a:r>
              <a:rPr lang="en-US" baseline="0" dirty="0" smtClean="0"/>
              <a:t>g is a common problem in bioretention systems which occurs when fine sediments settle on the surface of the soil media. These particles reduce infiltration rates which prevents water from receiving treatment and reduces the cell’s storage capacity.</a:t>
            </a:r>
            <a:endParaRPr lang="en-US" dirty="0" smtClean="0"/>
          </a:p>
          <a:p>
            <a:endParaRPr lang="en-US" dirty="0" smtClean="0"/>
          </a:p>
          <a:p>
            <a:r>
              <a:rPr lang="en-US" dirty="0" smtClean="0"/>
              <a:t>A</a:t>
            </a:r>
            <a:r>
              <a:rPr lang="en-US" baseline="0" dirty="0" smtClean="0"/>
              <a:t> 2017 review by Douglas found numerous publications about clogging in BRCS – several studies found clogging can impede functionality after as little as 2 years. Additional studies found reduced practice lifespan and increased maintenance costs due to clogging. </a:t>
            </a:r>
            <a:endParaRPr lang="en-US" dirty="0"/>
          </a:p>
        </p:txBody>
      </p:sp>
      <p:sp>
        <p:nvSpPr>
          <p:cNvPr id="4" name="Slide Number Placeholder 3"/>
          <p:cNvSpPr>
            <a:spLocks noGrp="1"/>
          </p:cNvSpPr>
          <p:nvPr>
            <p:ph type="sldNum" sz="quarter" idx="10"/>
          </p:nvPr>
        </p:nvSpPr>
        <p:spPr/>
        <p:txBody>
          <a:bodyPr/>
          <a:lstStyle/>
          <a:p>
            <a:fld id="{6184DA59-B1FF-4B15-B006-566DE78517E9}" type="slidenum">
              <a:rPr lang="en-US" smtClean="0"/>
              <a:t>12</a:t>
            </a:fld>
            <a:endParaRPr lang="en-US" dirty="0"/>
          </a:p>
        </p:txBody>
      </p:sp>
    </p:spTree>
    <p:extLst>
      <p:ext uri="{BB962C8B-B14F-4D97-AF65-F5344CB8AC3E}">
        <p14:creationId xmlns:p14="http://schemas.microsoft.com/office/powerpoint/2010/main" val="8166745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Because the Johnston</a:t>
            </a:r>
            <a:r>
              <a:rPr lang="en-US" baseline="0" dirty="0" smtClean="0"/>
              <a:t> cells have the unique intake structure, we hypothesized that primary settling will occur before the runoff reaches the cell media. This would reduce the sediment load and possibly prevent or delay clogging on the media surface. The effect would be the most beneficial if the time it takes for runoff sediment particles to settle is less than the time it takes for the runoff to exit the intake structure. In theory, the maximum benefit would occur during the early phase of a storm event when the structure is filling and no outflow is observed. Additionally, because the early phase of the storm corresponds to a flushing effect on the surrounding roadway, a majority of the sediments may actually be captured in the structure.</a:t>
            </a:r>
            <a:endParaRPr lang="en-US" dirty="0"/>
          </a:p>
        </p:txBody>
      </p:sp>
      <p:sp>
        <p:nvSpPr>
          <p:cNvPr id="4" name="Slide Number Placeholder 3"/>
          <p:cNvSpPr>
            <a:spLocks noGrp="1"/>
          </p:cNvSpPr>
          <p:nvPr>
            <p:ph type="sldNum" sz="quarter" idx="10"/>
          </p:nvPr>
        </p:nvSpPr>
        <p:spPr/>
        <p:txBody>
          <a:bodyPr/>
          <a:lstStyle/>
          <a:p>
            <a:fld id="{6184DA59-B1FF-4B15-B006-566DE78517E9}" type="slidenum">
              <a:rPr lang="en-US" smtClean="0"/>
              <a:t>13</a:t>
            </a:fld>
            <a:endParaRPr lang="en-US" dirty="0"/>
          </a:p>
        </p:txBody>
      </p:sp>
    </p:spTree>
    <p:extLst>
      <p:ext uri="{BB962C8B-B14F-4D97-AF65-F5344CB8AC3E}">
        <p14:creationId xmlns:p14="http://schemas.microsoft.com/office/powerpoint/2010/main" val="40230087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created a simple model in </a:t>
            </a:r>
            <a:r>
              <a:rPr lang="en-US" dirty="0" err="1" smtClean="0"/>
              <a:t>Matlab</a:t>
            </a:r>
            <a:r>
              <a:rPr lang="en-US" dirty="0" smtClean="0"/>
              <a:t> and ran a simulated storm event, using assumptions about inflow</a:t>
            </a:r>
            <a:r>
              <a:rPr lang="en-US" baseline="0" dirty="0" smtClean="0"/>
              <a:t> concentration and particle size</a:t>
            </a:r>
            <a:r>
              <a:rPr lang="en-US" dirty="0" smtClean="0"/>
              <a:t>.</a:t>
            </a:r>
            <a:r>
              <a:rPr lang="en-US" baseline="0" dirty="0" smtClean="0"/>
              <a:t> Time is on the x-axis with sediment mass load on the y-axis. Total inflow sediment entering from the roadway is shown in blue. The sediment load that flow overs the first weird and enters the BRC cell media is shown in orange. Overflow to the storm sewer through the second weir is shown in yellow. The difference between the total sediment load and the sum of the load to the cell and storm sewer is the sediment that is captured in the intake structure. Our preliminary model shows up to 80% of the sediments captured in the intake structure.</a:t>
            </a:r>
            <a:endParaRPr lang="en-US" dirty="0"/>
          </a:p>
        </p:txBody>
      </p:sp>
      <p:sp>
        <p:nvSpPr>
          <p:cNvPr id="4" name="Slide Number Placeholder 3"/>
          <p:cNvSpPr>
            <a:spLocks noGrp="1"/>
          </p:cNvSpPr>
          <p:nvPr>
            <p:ph type="sldNum" sz="quarter" idx="10"/>
          </p:nvPr>
        </p:nvSpPr>
        <p:spPr/>
        <p:txBody>
          <a:bodyPr/>
          <a:lstStyle/>
          <a:p>
            <a:fld id="{6184DA59-B1FF-4B15-B006-566DE78517E9}" type="slidenum">
              <a:rPr lang="en-US" smtClean="0"/>
              <a:t>16</a:t>
            </a:fld>
            <a:endParaRPr lang="en-US" dirty="0"/>
          </a:p>
        </p:txBody>
      </p:sp>
    </p:spTree>
    <p:extLst>
      <p:ext uri="{BB962C8B-B14F-4D97-AF65-F5344CB8AC3E}">
        <p14:creationId xmlns:p14="http://schemas.microsoft.com/office/powerpoint/2010/main" val="194153031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Preliminary</a:t>
            </a:r>
            <a:r>
              <a:rPr lang="en-US" baseline="0" dirty="0" smtClean="0"/>
              <a:t> data collected at our study site supports our hypothesis – here you see a storm event that occurred in May of last year. Time is on the x-axis and the total suspended solids concentration is on the y-axis. The inflow concentration over the storm event is show in blue, and the outflow concentration through the internal standpipe is shown in red. The tail on the outflow after the end of the storm indicates the slow drainage that occurs as the structure empties. The outflow concentration is typically lower than the inflow and is often under the recommended limit of 75 mg/L.</a:t>
            </a:r>
            <a:endParaRPr lang="en-US" dirty="0"/>
          </a:p>
        </p:txBody>
      </p:sp>
      <p:sp>
        <p:nvSpPr>
          <p:cNvPr id="4" name="Slide Number Placeholder 3"/>
          <p:cNvSpPr>
            <a:spLocks noGrp="1"/>
          </p:cNvSpPr>
          <p:nvPr>
            <p:ph type="sldNum" sz="quarter" idx="10"/>
          </p:nvPr>
        </p:nvSpPr>
        <p:spPr/>
        <p:txBody>
          <a:bodyPr/>
          <a:lstStyle/>
          <a:p>
            <a:fld id="{6184DA59-B1FF-4B15-B006-566DE78517E9}" type="slidenum">
              <a:rPr lang="en-US" smtClean="0"/>
              <a:t>17</a:t>
            </a:fld>
            <a:endParaRPr lang="en-US" dirty="0"/>
          </a:p>
        </p:txBody>
      </p:sp>
    </p:spTree>
    <p:extLst>
      <p:ext uri="{BB962C8B-B14F-4D97-AF65-F5344CB8AC3E}">
        <p14:creationId xmlns:p14="http://schemas.microsoft.com/office/powerpoint/2010/main" val="355537466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also monitored nutrient concentrations to decid</a:t>
            </a:r>
            <a:r>
              <a:rPr lang="en-US" baseline="0" dirty="0" smtClean="0"/>
              <a:t>e if would expand our study to look at additional water quality parameters. Nitrate concentrations were low throughout the summer, with all monthly averages well below the EPA drinking water standard of 10 mg/L. Phosphorus concentrations were more concerning, with all months averaging concentrations exceeding the 0.1 mg/l recommended limit for stormwater. This reinforced our interest in sediment dynamics, as phosphorus is often sediment bound. We also decided not to focus on nitrate since concentrations entering the system were consistently low.</a:t>
            </a:r>
            <a:endParaRPr lang="en-US" dirty="0"/>
          </a:p>
        </p:txBody>
      </p:sp>
      <p:sp>
        <p:nvSpPr>
          <p:cNvPr id="4" name="Slide Number Placeholder 3"/>
          <p:cNvSpPr>
            <a:spLocks noGrp="1"/>
          </p:cNvSpPr>
          <p:nvPr>
            <p:ph type="sldNum" sz="quarter" idx="10"/>
          </p:nvPr>
        </p:nvSpPr>
        <p:spPr/>
        <p:txBody>
          <a:bodyPr/>
          <a:lstStyle/>
          <a:p>
            <a:fld id="{6184DA59-B1FF-4B15-B006-566DE78517E9}" type="slidenum">
              <a:rPr lang="en-US" smtClean="0"/>
              <a:t>18</a:t>
            </a:fld>
            <a:endParaRPr lang="en-US" dirty="0"/>
          </a:p>
        </p:txBody>
      </p:sp>
    </p:spTree>
    <p:extLst>
      <p:ext uri="{BB962C8B-B14F-4D97-AF65-F5344CB8AC3E}">
        <p14:creationId xmlns:p14="http://schemas.microsoft.com/office/powerpoint/2010/main" val="401865798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8180CBC7-7FF6-4BEA-9499-3A4EEF4BBAC4}" type="datetime1">
              <a:rPr lang="en-US" smtClean="0"/>
              <a:t>1/10/2022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E3381FC-F3EA-4C78-AF71-D92E56AC864B}" type="slidenum">
              <a:rPr lang="en-US" smtClean="0"/>
              <a:t>‹#›</a:t>
            </a:fld>
            <a:endParaRPr lang="en-US" dirty="0"/>
          </a:p>
        </p:txBody>
      </p:sp>
    </p:spTree>
    <p:extLst>
      <p:ext uri="{BB962C8B-B14F-4D97-AF65-F5344CB8AC3E}">
        <p14:creationId xmlns:p14="http://schemas.microsoft.com/office/powerpoint/2010/main" val="28154696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67505789-7CF1-4075-9EC0-260836D4B965}" type="datetime1">
              <a:rPr lang="en-US" smtClean="0"/>
              <a:t>1/10/2022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E3381FC-F3EA-4C78-AF71-D92E56AC864B}" type="slidenum">
              <a:rPr lang="en-US" smtClean="0"/>
              <a:t>‹#›</a:t>
            </a:fld>
            <a:endParaRPr lang="en-US" dirty="0"/>
          </a:p>
        </p:txBody>
      </p:sp>
    </p:spTree>
    <p:extLst>
      <p:ext uri="{BB962C8B-B14F-4D97-AF65-F5344CB8AC3E}">
        <p14:creationId xmlns:p14="http://schemas.microsoft.com/office/powerpoint/2010/main" val="36510026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F504B14E-6459-4542-AB95-A31377B922BA}" type="datetime1">
              <a:rPr lang="en-US" smtClean="0"/>
              <a:t>1/10/2022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E3381FC-F3EA-4C78-AF71-D92E56AC864B}" type="slidenum">
              <a:rPr lang="en-US" smtClean="0"/>
              <a:t>‹#›</a:t>
            </a:fld>
            <a:endParaRPr lang="en-US" dirty="0"/>
          </a:p>
        </p:txBody>
      </p:sp>
    </p:spTree>
    <p:extLst>
      <p:ext uri="{BB962C8B-B14F-4D97-AF65-F5344CB8AC3E}">
        <p14:creationId xmlns:p14="http://schemas.microsoft.com/office/powerpoint/2010/main" val="9833179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6F88AC98-21BE-4CE5-AAC4-B3C054D2CA14}" type="datetime1">
              <a:rPr lang="en-US" smtClean="0"/>
              <a:t>1/10/2022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E3381FC-F3EA-4C78-AF71-D92E56AC864B}" type="slidenum">
              <a:rPr lang="en-US" smtClean="0"/>
              <a:t>‹#›</a:t>
            </a:fld>
            <a:endParaRPr lang="en-US" dirty="0"/>
          </a:p>
        </p:txBody>
      </p:sp>
    </p:spTree>
    <p:extLst>
      <p:ext uri="{BB962C8B-B14F-4D97-AF65-F5344CB8AC3E}">
        <p14:creationId xmlns:p14="http://schemas.microsoft.com/office/powerpoint/2010/main" val="5478407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EBF63900-7074-4ABE-B920-A488865C8FA8}" type="datetime1">
              <a:rPr lang="en-US" smtClean="0"/>
              <a:t>1/10/2022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E3381FC-F3EA-4C78-AF71-D92E56AC864B}" type="slidenum">
              <a:rPr lang="en-US" smtClean="0"/>
              <a:t>‹#›</a:t>
            </a:fld>
            <a:endParaRPr lang="en-US" dirty="0"/>
          </a:p>
        </p:txBody>
      </p:sp>
    </p:spTree>
    <p:extLst>
      <p:ext uri="{BB962C8B-B14F-4D97-AF65-F5344CB8AC3E}">
        <p14:creationId xmlns:p14="http://schemas.microsoft.com/office/powerpoint/2010/main" val="17169402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CFA1754E-75C8-4405-9F6F-407FFEEDA81E}" type="datetime1">
              <a:rPr lang="en-US" smtClean="0"/>
              <a:t>1/10/2022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E3381FC-F3EA-4C78-AF71-D92E56AC864B}" type="slidenum">
              <a:rPr lang="en-US" smtClean="0"/>
              <a:t>‹#›</a:t>
            </a:fld>
            <a:endParaRPr lang="en-US" dirty="0"/>
          </a:p>
        </p:txBody>
      </p:sp>
    </p:spTree>
    <p:extLst>
      <p:ext uri="{BB962C8B-B14F-4D97-AF65-F5344CB8AC3E}">
        <p14:creationId xmlns:p14="http://schemas.microsoft.com/office/powerpoint/2010/main" val="30768332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27176FF4-DEB5-41AA-B8A1-43B662B7ED42}" type="datetime1">
              <a:rPr lang="en-US" smtClean="0"/>
              <a:t>1/10/2022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E3381FC-F3EA-4C78-AF71-D92E56AC864B}" type="slidenum">
              <a:rPr lang="en-US" smtClean="0"/>
              <a:t>‹#›</a:t>
            </a:fld>
            <a:endParaRPr lang="en-US" dirty="0"/>
          </a:p>
        </p:txBody>
      </p:sp>
    </p:spTree>
    <p:extLst>
      <p:ext uri="{BB962C8B-B14F-4D97-AF65-F5344CB8AC3E}">
        <p14:creationId xmlns:p14="http://schemas.microsoft.com/office/powerpoint/2010/main" val="25692611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D4AE4AAC-900B-407E-ACD7-78D64FDCDECF}" type="datetime1">
              <a:rPr lang="en-US" smtClean="0"/>
              <a:t>1/10/2022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E3381FC-F3EA-4C78-AF71-D92E56AC864B}" type="slidenum">
              <a:rPr lang="en-US" smtClean="0"/>
              <a:t>‹#›</a:t>
            </a:fld>
            <a:endParaRPr lang="en-US" dirty="0"/>
          </a:p>
        </p:txBody>
      </p:sp>
    </p:spTree>
    <p:extLst>
      <p:ext uri="{BB962C8B-B14F-4D97-AF65-F5344CB8AC3E}">
        <p14:creationId xmlns:p14="http://schemas.microsoft.com/office/powerpoint/2010/main" val="38371937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CB0B16A-08B2-4894-AFE3-1DCC82CCA2DD}" type="datetime1">
              <a:rPr lang="en-US" smtClean="0"/>
              <a:t>1/10/2022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E3381FC-F3EA-4C78-AF71-D92E56AC864B}" type="slidenum">
              <a:rPr lang="en-US" smtClean="0"/>
              <a:t>‹#›</a:t>
            </a:fld>
            <a:endParaRPr lang="en-US" dirty="0"/>
          </a:p>
        </p:txBody>
      </p:sp>
    </p:spTree>
    <p:extLst>
      <p:ext uri="{BB962C8B-B14F-4D97-AF65-F5344CB8AC3E}">
        <p14:creationId xmlns:p14="http://schemas.microsoft.com/office/powerpoint/2010/main" val="25536052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781BAEFD-8737-4623-92F7-09C5CEA56D2D}" type="datetime1">
              <a:rPr lang="en-US" smtClean="0"/>
              <a:t>1/10/2022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E3381FC-F3EA-4C78-AF71-D92E56AC864B}" type="slidenum">
              <a:rPr lang="en-US" smtClean="0"/>
              <a:t>‹#›</a:t>
            </a:fld>
            <a:endParaRPr lang="en-US" dirty="0"/>
          </a:p>
        </p:txBody>
      </p:sp>
    </p:spTree>
    <p:extLst>
      <p:ext uri="{BB962C8B-B14F-4D97-AF65-F5344CB8AC3E}">
        <p14:creationId xmlns:p14="http://schemas.microsoft.com/office/powerpoint/2010/main" val="37897538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756F2CE3-D50D-483C-AB6C-E98B5E659BE9}" type="datetime1">
              <a:rPr lang="en-US" smtClean="0"/>
              <a:t>1/10/2022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E3381FC-F3EA-4C78-AF71-D92E56AC864B}" type="slidenum">
              <a:rPr lang="en-US" smtClean="0"/>
              <a:t>‹#›</a:t>
            </a:fld>
            <a:endParaRPr lang="en-US" dirty="0"/>
          </a:p>
        </p:txBody>
      </p:sp>
    </p:spTree>
    <p:extLst>
      <p:ext uri="{BB962C8B-B14F-4D97-AF65-F5344CB8AC3E}">
        <p14:creationId xmlns:p14="http://schemas.microsoft.com/office/powerpoint/2010/main" val="34210257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B6E76AC-F644-446A-A623-18B1AD2D4439}" type="datetime1">
              <a:rPr lang="en-US" smtClean="0"/>
              <a:t>1/10/2022</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E3381FC-F3EA-4C78-AF71-D92E56AC864B}" type="slidenum">
              <a:rPr lang="en-US" smtClean="0"/>
              <a:t>‹#›</a:t>
            </a:fld>
            <a:endParaRPr lang="en-US" dirty="0"/>
          </a:p>
        </p:txBody>
      </p:sp>
    </p:spTree>
    <p:extLst>
      <p:ext uri="{BB962C8B-B14F-4D97-AF65-F5344CB8AC3E}">
        <p14:creationId xmlns:p14="http://schemas.microsoft.com/office/powerpoint/2010/main" val="2281535846"/>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image" Target="../media/image21.png"/><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290.png"/><Relationship Id="rId4" Type="http://schemas.openxmlformats.org/officeDocument/2006/relationships/image" Target="../media/image28.PNG"/></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diagramData" Target="../diagrams/data2.xml"/><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31.png"/><Relationship Id="rId1" Type="http://schemas.openxmlformats.org/officeDocument/2006/relationships/slideLayout" Target="../slideLayouts/slideLayout2.xml"/><Relationship Id="rId6" Type="http://schemas.openxmlformats.org/officeDocument/2006/relationships/diagramColors" Target="../diagrams/colors1.xml"/><Relationship Id="rId11" Type="http://schemas.openxmlformats.org/officeDocument/2006/relationships/diagramColors" Target="../diagrams/colors1.xml"/><Relationship Id="rId5" Type="http://schemas.openxmlformats.org/officeDocument/2006/relationships/diagramQuickStyle" Target="../diagrams/quickStyle1.xml"/><Relationship Id="rId10" Type="http://schemas.openxmlformats.org/officeDocument/2006/relationships/diagramQuickStyle" Target="../diagrams/quickStyle1.xml"/><Relationship Id="rId4" Type="http://schemas.openxmlformats.org/officeDocument/2006/relationships/diagramLayout" Target="../diagrams/layout1.xml"/><Relationship Id="rId9" Type="http://schemas.openxmlformats.org/officeDocument/2006/relationships/diagramLayout" Target="../diagrams/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37.png"/><Relationship Id="rId4" Type="http://schemas.openxmlformats.org/officeDocument/2006/relationships/image" Target="../media/image36.png"/></Relationships>
</file>

<file path=ppt/slides/_rels/slide22.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2.xml"/><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3.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35.png"/><Relationship Id="rId7" Type="http://schemas.openxmlformats.org/officeDocument/2006/relationships/image" Target="../media/image1.png"/><Relationship Id="rId2" Type="http://schemas.openxmlformats.org/officeDocument/2006/relationships/image" Target="../media/image34.jpeg"/><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image" Target="../media/image37.jpeg"/><Relationship Id="rId4" Type="http://schemas.openxmlformats.org/officeDocument/2006/relationships/image" Target="../media/image36.jpeg"/><Relationship Id="rId9" Type="http://schemas.openxmlformats.org/officeDocument/2006/relationships/hyperlink" Target="mailto:lcdickey@iastate.edu" TargetMode="External"/></Relationships>
</file>

<file path=ppt/slides/_rels/slide24.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2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3.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5.jpeg"/></Relationships>
</file>

<file path=ppt/slides/_rels/slide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alpha val="90000"/>
          </a:schemeClr>
        </a:solidFill>
        <a:effectLst/>
      </p:bgPr>
    </p:bg>
    <p:spTree>
      <p:nvGrpSpPr>
        <p:cNvPr id="1" name=""/>
        <p:cNvGrpSpPr/>
        <p:nvPr/>
      </p:nvGrpSpPr>
      <p:grpSpPr>
        <a:xfrm>
          <a:off x="0" y="0"/>
          <a:ext cx="0" cy="0"/>
          <a:chOff x="0" y="0"/>
          <a:chExt cx="0" cy="0"/>
        </a:xfrm>
      </p:grpSpPr>
      <p:sp>
        <p:nvSpPr>
          <p:cNvPr id="9" name="Rectangle 8"/>
          <p:cNvSpPr/>
          <p:nvPr/>
        </p:nvSpPr>
        <p:spPr>
          <a:xfrm>
            <a:off x="0" y="-4689"/>
            <a:ext cx="12192000" cy="6858000"/>
          </a:xfrm>
          <a:prstGeom prst="rect">
            <a:avLst/>
          </a:prstGeom>
          <a:solidFill>
            <a:srgbClr val="C8102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5445" dirty="0"/>
          </a:p>
        </p:txBody>
      </p:sp>
      <p:sp>
        <p:nvSpPr>
          <p:cNvPr id="34" name="TextBox 33"/>
          <p:cNvSpPr txBox="1"/>
          <p:nvPr/>
        </p:nvSpPr>
        <p:spPr>
          <a:xfrm>
            <a:off x="0" y="193063"/>
            <a:ext cx="12191999" cy="1508105"/>
          </a:xfrm>
          <a:prstGeom prst="rect">
            <a:avLst/>
          </a:prstGeom>
          <a:noFill/>
        </p:spPr>
        <p:txBody>
          <a:bodyPr wrap="square" lIns="76200" rtlCol="0">
            <a:spAutoFit/>
          </a:bodyPr>
          <a:lstStyle/>
          <a:p>
            <a:pPr algn="ctr"/>
            <a:r>
              <a:rPr lang="en-US" sz="3400" b="1" spc="50" dirty="0">
                <a:solidFill>
                  <a:schemeClr val="bg1"/>
                </a:solidFill>
                <a:latin typeface="Century Gothic" panose="020B0502020202020204" pitchFamily="34" charset="0"/>
              </a:rPr>
              <a:t>Stormwater </a:t>
            </a:r>
            <a:r>
              <a:rPr lang="en-US" sz="3400" b="1" spc="50" dirty="0" smtClean="0">
                <a:solidFill>
                  <a:schemeClr val="bg1"/>
                </a:solidFill>
                <a:latin typeface="Century Gothic" panose="020B0502020202020204" pitchFamily="34" charset="0"/>
              </a:rPr>
              <a:t>management: opportunities </a:t>
            </a:r>
            <a:r>
              <a:rPr lang="en-US" sz="3400" b="1" spc="50" dirty="0">
                <a:solidFill>
                  <a:schemeClr val="bg1"/>
                </a:solidFill>
                <a:latin typeface="Century Gothic" panose="020B0502020202020204" pitchFamily="34" charset="0"/>
              </a:rPr>
              <a:t>and </a:t>
            </a:r>
            <a:r>
              <a:rPr lang="en-US" sz="3400" b="1" spc="50" dirty="0" smtClean="0">
                <a:solidFill>
                  <a:schemeClr val="bg1"/>
                </a:solidFill>
                <a:latin typeface="Century Gothic" panose="020B0502020202020204" pitchFamily="34" charset="0"/>
              </a:rPr>
              <a:t>challenges</a:t>
            </a:r>
            <a:endParaRPr lang="en-US" sz="4300" b="1" i="1" dirty="0" smtClean="0">
              <a:solidFill>
                <a:schemeClr val="bg1"/>
              </a:solidFill>
              <a:latin typeface="Century Gothic" panose="020B0502020202020204" pitchFamily="34" charset="0"/>
            </a:endParaRPr>
          </a:p>
          <a:p>
            <a:pPr algn="ctr"/>
            <a:r>
              <a:rPr lang="en-US" sz="2400" b="1" i="1" dirty="0" smtClean="0">
                <a:solidFill>
                  <a:schemeClr val="bg1"/>
                </a:solidFill>
                <a:latin typeface="Century Gothic" panose="020B0502020202020204" pitchFamily="34" charset="0"/>
              </a:rPr>
              <a:t>Loulou Dickey</a:t>
            </a:r>
            <a:endParaRPr lang="en-US" sz="2400" b="1" i="1" dirty="0">
              <a:solidFill>
                <a:schemeClr val="bg1"/>
              </a:solidFill>
              <a:latin typeface="Century Gothic" panose="020B0502020202020204" pitchFamily="34" charset="0"/>
            </a:endParaRPr>
          </a:p>
          <a:p>
            <a:pPr algn="ctr"/>
            <a:r>
              <a:rPr lang="en-US" sz="1600" b="1" i="1" dirty="0" smtClean="0">
                <a:solidFill>
                  <a:schemeClr val="bg1"/>
                </a:solidFill>
                <a:latin typeface="Century Gothic" panose="020B0502020202020204" pitchFamily="34" charset="0"/>
              </a:rPr>
              <a:t>Chris </a:t>
            </a:r>
            <a:r>
              <a:rPr lang="en-US" sz="1600" b="1" i="1" dirty="0">
                <a:solidFill>
                  <a:schemeClr val="bg1"/>
                </a:solidFill>
                <a:latin typeface="Century Gothic" panose="020B0502020202020204" pitchFamily="34" charset="0"/>
              </a:rPr>
              <a:t>Rehmann, Kaoru Ikuma, Michael Perez</a:t>
            </a:r>
          </a:p>
          <a:p>
            <a:pPr algn="ctr"/>
            <a:endParaRPr lang="en-US" sz="1600" b="1" dirty="0">
              <a:solidFill>
                <a:schemeClr val="bg1"/>
              </a:solidFill>
              <a:latin typeface="Century Gothic" panose="020B0502020202020204" pitchFamily="34" charset="0"/>
            </a:endParaRPr>
          </a:p>
        </p:txBody>
      </p:sp>
      <p:pic>
        <p:nvPicPr>
          <p:cNvPr id="4" name="Picture 3"/>
          <p:cNvPicPr>
            <a:picLocks noChangeAspect="1"/>
          </p:cNvPicPr>
          <p:nvPr/>
        </p:nvPicPr>
        <p:blipFill>
          <a:blip r:embed="rId2" cstate="print">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tretch>
            <a:fillRect/>
          </a:stretch>
        </p:blipFill>
        <p:spPr>
          <a:xfrm>
            <a:off x="10705432" y="5452096"/>
            <a:ext cx="1243527" cy="1243527"/>
          </a:xfrm>
          <a:prstGeom prst="rect">
            <a:avLst/>
          </a:prstGeom>
          <a:solidFill>
            <a:srgbClr val="FFFFFF">
              <a:shade val="85000"/>
            </a:srgbClr>
          </a:solidFill>
          <a:ln w="6350" cap="sq">
            <a:solidFill>
              <a:srgbClr val="FFFFFF"/>
            </a:solidFill>
            <a:miter lim="800000"/>
          </a:ln>
          <a:effectLst>
            <a:outerShdw blurRad="50800" dist="38100" dir="5400000" algn="t" rotWithShape="0">
              <a:prstClr val="black">
                <a:alpha val="40000"/>
              </a:prstClr>
            </a:outerShdw>
          </a:effectLst>
          <a:scene3d>
            <a:camera prst="orthographicFront"/>
            <a:lightRig rig="twoPt" dir="t">
              <a:rot lat="0" lon="0" rev="7200000"/>
            </a:lightRig>
          </a:scene3d>
          <a:sp3d>
            <a:bevelT w="25400" h="19050"/>
            <a:contourClr>
              <a:srgbClr val="FFFFFF"/>
            </a:contourClr>
          </a:sp3d>
        </p:spPr>
      </p:pic>
      <p:pic>
        <p:nvPicPr>
          <p:cNvPr id="11" name="Picture 10"/>
          <p:cNvPicPr>
            <a:picLocks noChangeAspect="1"/>
          </p:cNvPicPr>
          <p:nvPr/>
        </p:nvPicPr>
        <p:blipFill>
          <a:blip r:embed="rId4"/>
          <a:stretch>
            <a:fillRect/>
          </a:stretch>
        </p:blipFill>
        <p:spPr>
          <a:xfrm>
            <a:off x="2636472" y="1528264"/>
            <a:ext cx="6919057" cy="3951567"/>
          </a:xfrm>
          <a:prstGeom prst="rect">
            <a:avLst/>
          </a:prstGeom>
          <a:ln>
            <a:solidFill>
              <a:srgbClr val="C8102E"/>
            </a:solidFill>
          </a:ln>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022828" y="5816186"/>
            <a:ext cx="4146345" cy="822834"/>
          </a:xfrm>
          <a:prstGeom prst="rect">
            <a:avLst/>
          </a:prstGeom>
          <a:solidFill>
            <a:srgbClr val="C8102E"/>
          </a:solidFill>
        </p:spPr>
      </p:pic>
      <p:grpSp>
        <p:nvGrpSpPr>
          <p:cNvPr id="2" name="Group 1"/>
          <p:cNvGrpSpPr/>
          <p:nvPr/>
        </p:nvGrpSpPr>
        <p:grpSpPr>
          <a:xfrm>
            <a:off x="96469" y="5358064"/>
            <a:ext cx="2860622" cy="1477580"/>
            <a:chOff x="5567" y="5047138"/>
            <a:chExt cx="3530090" cy="1799200"/>
          </a:xfrm>
        </p:grpSpPr>
        <p:grpSp>
          <p:nvGrpSpPr>
            <p:cNvPr id="10" name="Group 9"/>
            <p:cNvGrpSpPr/>
            <p:nvPr/>
          </p:nvGrpSpPr>
          <p:grpSpPr>
            <a:xfrm>
              <a:off x="5567" y="5047138"/>
              <a:ext cx="1878380" cy="1799200"/>
              <a:chOff x="-3520560" y="2216500"/>
              <a:chExt cx="2809062" cy="2816780"/>
            </a:xfrm>
          </p:grpSpPr>
          <p:pic>
            <p:nvPicPr>
              <p:cNvPr id="14" name="Picture 1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520560" y="2216500"/>
                <a:ext cx="2809062" cy="2816780"/>
              </a:xfrm>
              <a:prstGeom prst="rect">
                <a:avLst/>
              </a:prstGeom>
            </p:spPr>
          </p:pic>
          <p:sp>
            <p:nvSpPr>
              <p:cNvPr id="15" name="Rectangle 14"/>
              <p:cNvSpPr/>
              <p:nvPr/>
            </p:nvSpPr>
            <p:spPr>
              <a:xfrm>
                <a:off x="-3290718" y="2575430"/>
                <a:ext cx="2349377" cy="2194144"/>
              </a:xfrm>
              <a:prstGeom prst="rect">
                <a:avLst/>
              </a:prstGeom>
              <a:noFill/>
            </p:spPr>
            <p:txBody>
              <a:bodyPr spcFirstLastPara="1" wrap="none" lIns="91440" tIns="45720" rIns="91440" bIns="45720" numCol="1">
                <a:prstTxWarp prst="textButton">
                  <a:avLst>
                    <a:gd name="adj" fmla="val 10799998"/>
                  </a:avLst>
                </a:prstTxWarp>
                <a:spAutoFit/>
              </a:bodyPr>
              <a:lstStyle/>
              <a:p>
                <a:pPr algn="ctr"/>
                <a:r>
                  <a:rPr lang="en-US" sz="7200" b="1" dirty="0">
                    <a:ln w="0"/>
                    <a:solidFill>
                      <a:schemeClr val="bg1"/>
                    </a:solidFill>
                    <a:effectLst>
                      <a:outerShdw blurRad="38100" dist="19050" dir="2700000" algn="tl" rotWithShape="0">
                        <a:schemeClr val="dk1">
                          <a:alpha val="40000"/>
                        </a:schemeClr>
                      </a:outerShdw>
                    </a:effectLst>
                    <a:latin typeface="Century Gothic" panose="020B0502020202020204" pitchFamily="34" charset="0"/>
                  </a:rPr>
                  <a:t>DataFEWSion Graduate Traineeship </a:t>
                </a:r>
              </a:p>
              <a:p>
                <a:pPr algn="ctr"/>
                <a:endParaRPr lang="en-US" sz="5400" b="1" dirty="0">
                  <a:ln w="0"/>
                  <a:effectLst>
                    <a:outerShdw blurRad="38100" dist="19050" dir="2700000" algn="tl" rotWithShape="0">
                      <a:schemeClr val="dk1">
                        <a:alpha val="40000"/>
                      </a:schemeClr>
                    </a:outerShdw>
                  </a:effectLst>
                  <a:latin typeface="Century Gothic" panose="020B0502020202020204" pitchFamily="34" charset="0"/>
                </a:endParaRPr>
              </a:p>
              <a:p>
                <a:pPr algn="ctr"/>
                <a:r>
                  <a:rPr lang="en-US" sz="5400" b="1" dirty="0">
                    <a:ln w="0"/>
                    <a:solidFill>
                      <a:schemeClr val="bg1"/>
                    </a:solidFill>
                    <a:effectLst>
                      <a:outerShdw blurRad="38100" dist="19050" dir="2700000" algn="tl" rotWithShape="0">
                        <a:schemeClr val="dk1">
                          <a:alpha val="40000"/>
                        </a:schemeClr>
                      </a:outerShdw>
                    </a:effectLst>
                    <a:latin typeface="Century Gothic" panose="020B0502020202020204" pitchFamily="34" charset="0"/>
                  </a:rPr>
                  <a:t>Innovations at the Nexus of Food-Water-Energy Systems</a:t>
                </a:r>
              </a:p>
            </p:txBody>
          </p:sp>
        </p:grpSp>
        <p:pic>
          <p:nvPicPr>
            <p:cNvPr id="13" name="Picture 2" descr="National Science Foundation"/>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810708" y="5161638"/>
              <a:ext cx="1724949" cy="1631022"/>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425254845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94011" y="80233"/>
            <a:ext cx="11603979" cy="1384995"/>
          </a:xfrm>
          <a:prstGeom prst="rect">
            <a:avLst/>
          </a:prstGeom>
          <a:noFill/>
        </p:spPr>
        <p:txBody>
          <a:bodyPr wrap="square" lIns="76200" rtlCol="0">
            <a:spAutoFit/>
          </a:bodyPr>
          <a:lstStyle/>
          <a:p>
            <a:r>
              <a:rPr lang="en-US" sz="4200" b="1" dirty="0" smtClean="0">
                <a:latin typeface="Century Gothic" panose="020B0502020202020204" pitchFamily="34" charset="0"/>
              </a:rPr>
              <a:t>The intake structure has two internal weirs – weir 1 to cell media, weir 2 to storm sewer</a:t>
            </a:r>
            <a:endParaRPr lang="en-US" sz="2700" b="1" dirty="0">
              <a:latin typeface="Century Gothic" panose="020B0502020202020204" pitchFamily="34" charset="0"/>
            </a:endParaRPr>
          </a:p>
        </p:txBody>
      </p:sp>
      <p:sp>
        <p:nvSpPr>
          <p:cNvPr id="2" name="Rectangle 1"/>
          <p:cNvSpPr/>
          <p:nvPr/>
        </p:nvSpPr>
        <p:spPr>
          <a:xfrm>
            <a:off x="9564786" y="5211270"/>
            <a:ext cx="2627214" cy="1646729"/>
          </a:xfrm>
          <a:prstGeom prst="rect">
            <a:avLst/>
          </a:prstGeom>
          <a:noFill/>
          <a:ln>
            <a:solidFill>
              <a:schemeClr val="bg2">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Slide Number Placeholder 2"/>
          <p:cNvSpPr>
            <a:spLocks noGrp="1"/>
          </p:cNvSpPr>
          <p:nvPr>
            <p:ph type="sldNum" sz="quarter" idx="12"/>
          </p:nvPr>
        </p:nvSpPr>
        <p:spPr>
          <a:xfrm>
            <a:off x="0" y="6492875"/>
            <a:ext cx="456926" cy="365125"/>
          </a:xfrm>
        </p:spPr>
        <p:txBody>
          <a:bodyPr/>
          <a:lstStyle/>
          <a:p>
            <a:fld id="{6E3381FC-F3EA-4C78-AF71-D92E56AC864B}" type="slidenum">
              <a:rPr lang="en-US" sz="1600" b="1" smtClean="0">
                <a:solidFill>
                  <a:schemeClr val="tx1"/>
                </a:solidFill>
                <a:latin typeface="Century Gothic" panose="020B0502020202020204" pitchFamily="34" charset="0"/>
              </a:rPr>
              <a:t>10</a:t>
            </a:fld>
            <a:endParaRPr lang="en-US" sz="1600" b="1" dirty="0">
              <a:solidFill>
                <a:schemeClr val="tx1"/>
              </a:solidFill>
              <a:latin typeface="Century Gothic" panose="020B0502020202020204" pitchFamily="34" charset="0"/>
            </a:endParaRPr>
          </a:p>
        </p:txBody>
      </p:sp>
      <p:grpSp>
        <p:nvGrpSpPr>
          <p:cNvPr id="41" name="Group 40"/>
          <p:cNvGrpSpPr/>
          <p:nvPr/>
        </p:nvGrpSpPr>
        <p:grpSpPr>
          <a:xfrm>
            <a:off x="792725" y="1210199"/>
            <a:ext cx="8189302" cy="5529204"/>
            <a:chOff x="792725" y="1210199"/>
            <a:chExt cx="8189302" cy="5529204"/>
          </a:xfrm>
        </p:grpSpPr>
        <p:grpSp>
          <p:nvGrpSpPr>
            <p:cNvPr id="11" name="Group 10"/>
            <p:cNvGrpSpPr/>
            <p:nvPr/>
          </p:nvGrpSpPr>
          <p:grpSpPr>
            <a:xfrm>
              <a:off x="792725" y="1584305"/>
              <a:ext cx="8189302" cy="5155098"/>
              <a:chOff x="202006" y="1244439"/>
              <a:chExt cx="8189302" cy="5155098"/>
            </a:xfrm>
          </p:grpSpPr>
          <p:pic>
            <p:nvPicPr>
              <p:cNvPr id="4" name="Picture 3"/>
              <p:cNvPicPr>
                <a:picLocks noChangeAspect="1"/>
              </p:cNvPicPr>
              <p:nvPr/>
            </p:nvPicPr>
            <p:blipFill>
              <a:blip r:embed="rId2"/>
              <a:stretch>
                <a:fillRect/>
              </a:stretch>
            </p:blipFill>
            <p:spPr>
              <a:xfrm>
                <a:off x="775412" y="1244439"/>
                <a:ext cx="2613912" cy="2605066"/>
              </a:xfrm>
              <a:prstGeom prst="rect">
                <a:avLst/>
              </a:prstGeom>
            </p:spPr>
          </p:pic>
          <p:pic>
            <p:nvPicPr>
              <p:cNvPr id="6" name="Picture 5"/>
              <p:cNvPicPr>
                <a:picLocks noChangeAspect="1"/>
              </p:cNvPicPr>
              <p:nvPr/>
            </p:nvPicPr>
            <p:blipFill>
              <a:blip r:embed="rId3"/>
              <a:stretch>
                <a:fillRect/>
              </a:stretch>
            </p:blipFill>
            <p:spPr>
              <a:xfrm>
                <a:off x="4881747" y="1363611"/>
                <a:ext cx="3509561" cy="2286158"/>
              </a:xfrm>
              <a:prstGeom prst="rect">
                <a:avLst/>
              </a:prstGeom>
            </p:spPr>
          </p:pic>
          <p:pic>
            <p:nvPicPr>
              <p:cNvPr id="7" name="Picture 6"/>
              <p:cNvPicPr>
                <a:picLocks noChangeAspect="1"/>
              </p:cNvPicPr>
              <p:nvPr/>
            </p:nvPicPr>
            <p:blipFill>
              <a:blip r:embed="rId4"/>
              <a:stretch>
                <a:fillRect/>
              </a:stretch>
            </p:blipFill>
            <p:spPr>
              <a:xfrm>
                <a:off x="202006" y="4214662"/>
                <a:ext cx="3543379" cy="2184875"/>
              </a:xfrm>
              <a:prstGeom prst="rect">
                <a:avLst/>
              </a:prstGeom>
            </p:spPr>
          </p:pic>
          <p:pic>
            <p:nvPicPr>
              <p:cNvPr id="8" name="Picture 7"/>
              <p:cNvPicPr>
                <a:picLocks noChangeAspect="1"/>
              </p:cNvPicPr>
              <p:nvPr/>
            </p:nvPicPr>
            <p:blipFill>
              <a:blip r:embed="rId5"/>
              <a:stretch>
                <a:fillRect/>
              </a:stretch>
            </p:blipFill>
            <p:spPr>
              <a:xfrm>
                <a:off x="4895951" y="4214662"/>
                <a:ext cx="3483941" cy="2182112"/>
              </a:xfrm>
              <a:prstGeom prst="rect">
                <a:avLst/>
              </a:prstGeom>
            </p:spPr>
          </p:pic>
        </p:grpSp>
        <p:pic>
          <p:nvPicPr>
            <p:cNvPr id="30" name="Picture 29"/>
            <p:cNvPicPr>
              <a:picLocks noChangeAspect="1"/>
            </p:cNvPicPr>
            <p:nvPr/>
          </p:nvPicPr>
          <p:blipFill>
            <a:blip r:embed="rId6"/>
            <a:stretch>
              <a:fillRect/>
            </a:stretch>
          </p:blipFill>
          <p:spPr>
            <a:xfrm>
              <a:off x="1893536" y="2083121"/>
              <a:ext cx="704007" cy="1511528"/>
            </a:xfrm>
            <a:prstGeom prst="rect">
              <a:avLst/>
            </a:prstGeom>
          </p:spPr>
        </p:pic>
        <p:sp>
          <p:nvSpPr>
            <p:cNvPr id="13" name="TextBox 12"/>
            <p:cNvSpPr txBox="1"/>
            <p:nvPr/>
          </p:nvSpPr>
          <p:spPr>
            <a:xfrm>
              <a:off x="2813254" y="1210199"/>
              <a:ext cx="3189189" cy="584776"/>
            </a:xfrm>
            <a:prstGeom prst="rect">
              <a:avLst/>
            </a:prstGeom>
            <a:noFill/>
          </p:spPr>
          <p:txBody>
            <a:bodyPr wrap="square" lIns="76200" rtlCol="0">
              <a:spAutoFit/>
            </a:bodyPr>
            <a:lstStyle/>
            <a:p>
              <a:r>
                <a:rPr lang="en-US" sz="3200" b="1" dirty="0" smtClean="0">
                  <a:ln w="12700">
                    <a:solidFill>
                      <a:schemeClr val="tx1"/>
                    </a:solidFill>
                  </a:ln>
                  <a:solidFill>
                    <a:schemeClr val="bg1"/>
                  </a:solidFill>
                  <a:latin typeface="Century Gothic" panose="020B0502020202020204" pitchFamily="34" charset="0"/>
                </a:rPr>
                <a:t>Q</a:t>
              </a:r>
              <a:r>
                <a:rPr lang="en-US" sz="3200" b="1" baseline="-25000" dirty="0" smtClean="0">
                  <a:ln w="12700">
                    <a:solidFill>
                      <a:schemeClr val="tx1"/>
                    </a:solidFill>
                  </a:ln>
                  <a:solidFill>
                    <a:schemeClr val="bg1"/>
                  </a:solidFill>
                  <a:latin typeface="Century Gothic" panose="020B0502020202020204" pitchFamily="34" charset="0"/>
                </a:rPr>
                <a:t>inflow</a:t>
              </a:r>
              <a:endParaRPr lang="en-US" sz="3200" b="1" dirty="0">
                <a:ln w="12700">
                  <a:solidFill>
                    <a:schemeClr val="tx1"/>
                  </a:solidFill>
                </a:ln>
                <a:solidFill>
                  <a:schemeClr val="bg1"/>
                </a:solidFill>
                <a:latin typeface="Century Gothic" panose="020B0502020202020204" pitchFamily="34" charset="0"/>
              </a:endParaRPr>
            </a:p>
          </p:txBody>
        </p:sp>
        <p:pic>
          <p:nvPicPr>
            <p:cNvPr id="31" name="Picture 30"/>
            <p:cNvPicPr>
              <a:picLocks noChangeAspect="1"/>
            </p:cNvPicPr>
            <p:nvPr/>
          </p:nvPicPr>
          <p:blipFill>
            <a:blip r:embed="rId6"/>
            <a:stretch>
              <a:fillRect/>
            </a:stretch>
          </p:blipFill>
          <p:spPr>
            <a:xfrm>
              <a:off x="2799557" y="2670372"/>
              <a:ext cx="578960" cy="801472"/>
            </a:xfrm>
            <a:prstGeom prst="rect">
              <a:avLst/>
            </a:prstGeom>
          </p:spPr>
        </p:pic>
        <p:cxnSp>
          <p:nvCxnSpPr>
            <p:cNvPr id="26" name="Curved Connector 25"/>
            <p:cNvCxnSpPr/>
            <p:nvPr/>
          </p:nvCxnSpPr>
          <p:spPr>
            <a:xfrm>
              <a:off x="2549937" y="3054528"/>
              <a:ext cx="614991" cy="189147"/>
            </a:xfrm>
            <a:prstGeom prst="curvedConnector3">
              <a:avLst>
                <a:gd name="adj1" fmla="val 50000"/>
              </a:avLst>
            </a:prstGeom>
            <a:ln w="57150">
              <a:solidFill>
                <a:srgbClr val="008FFA"/>
              </a:solidFill>
              <a:tailEnd type="triangle"/>
            </a:ln>
            <a:effectLst>
              <a:glow rad="25400">
                <a:schemeClr val="bg1"/>
              </a:glow>
            </a:effectLst>
          </p:spPr>
          <p:style>
            <a:lnRef idx="1">
              <a:schemeClr val="accent1"/>
            </a:lnRef>
            <a:fillRef idx="0">
              <a:schemeClr val="accent1"/>
            </a:fillRef>
            <a:effectRef idx="0">
              <a:schemeClr val="accent1"/>
            </a:effectRef>
            <a:fontRef idx="minor">
              <a:schemeClr val="tx1"/>
            </a:fontRef>
          </p:style>
        </p:cxnSp>
        <p:pic>
          <p:nvPicPr>
            <p:cNvPr id="35" name="Picture 34"/>
            <p:cNvPicPr>
              <a:picLocks noChangeAspect="1"/>
            </p:cNvPicPr>
            <p:nvPr/>
          </p:nvPicPr>
          <p:blipFill>
            <a:blip r:embed="rId7"/>
            <a:stretch>
              <a:fillRect/>
            </a:stretch>
          </p:blipFill>
          <p:spPr>
            <a:xfrm>
              <a:off x="1981819" y="3783554"/>
              <a:ext cx="405331" cy="326806"/>
            </a:xfrm>
            <a:prstGeom prst="rect">
              <a:avLst/>
            </a:prstGeom>
          </p:spPr>
        </p:pic>
        <p:sp>
          <p:nvSpPr>
            <p:cNvPr id="29" name="TextBox 28"/>
            <p:cNvSpPr txBox="1"/>
            <p:nvPr/>
          </p:nvSpPr>
          <p:spPr>
            <a:xfrm>
              <a:off x="2799557" y="2585817"/>
              <a:ext cx="3189189" cy="584776"/>
            </a:xfrm>
            <a:prstGeom prst="rect">
              <a:avLst/>
            </a:prstGeom>
            <a:noFill/>
          </p:spPr>
          <p:txBody>
            <a:bodyPr wrap="square" lIns="76200" rtlCol="0">
              <a:spAutoFit/>
            </a:bodyPr>
            <a:lstStyle/>
            <a:p>
              <a:r>
                <a:rPr lang="en-US" sz="3200" b="1" dirty="0" smtClean="0">
                  <a:ln w="12700">
                    <a:solidFill>
                      <a:schemeClr val="tx1"/>
                    </a:solidFill>
                  </a:ln>
                  <a:solidFill>
                    <a:schemeClr val="bg1"/>
                  </a:solidFill>
                  <a:latin typeface="Century Gothic" panose="020B0502020202020204" pitchFamily="34" charset="0"/>
                </a:rPr>
                <a:t>Q</a:t>
              </a:r>
              <a:r>
                <a:rPr lang="en-US" sz="3200" b="1" baseline="-25000" dirty="0" smtClean="0">
                  <a:ln w="12700">
                    <a:solidFill>
                      <a:schemeClr val="tx1"/>
                    </a:solidFill>
                  </a:ln>
                  <a:solidFill>
                    <a:schemeClr val="bg1"/>
                  </a:solidFill>
                  <a:latin typeface="Century Gothic" panose="020B0502020202020204" pitchFamily="34" charset="0"/>
                </a:rPr>
                <a:t>sewer</a:t>
              </a:r>
              <a:endParaRPr lang="en-US" sz="3200" b="1" dirty="0">
                <a:ln w="12700">
                  <a:solidFill>
                    <a:schemeClr val="tx1"/>
                  </a:solidFill>
                </a:ln>
                <a:solidFill>
                  <a:schemeClr val="bg1"/>
                </a:solidFill>
                <a:latin typeface="Century Gothic" panose="020B0502020202020204" pitchFamily="34" charset="0"/>
              </a:endParaRPr>
            </a:p>
          </p:txBody>
        </p:sp>
        <p:cxnSp>
          <p:nvCxnSpPr>
            <p:cNvPr id="12" name="Curved Connector 11"/>
            <p:cNvCxnSpPr/>
            <p:nvPr/>
          </p:nvCxnSpPr>
          <p:spPr>
            <a:xfrm rot="5400000">
              <a:off x="2266279" y="1658263"/>
              <a:ext cx="567317" cy="526634"/>
            </a:xfrm>
            <a:prstGeom prst="curvedConnector3">
              <a:avLst>
                <a:gd name="adj1" fmla="val 50000"/>
              </a:avLst>
            </a:prstGeom>
            <a:ln w="57150">
              <a:solidFill>
                <a:srgbClr val="008FFA"/>
              </a:solidFill>
              <a:tailEnd type="triangle"/>
            </a:ln>
            <a:effectLst>
              <a:glow rad="25400">
                <a:schemeClr val="bg1"/>
              </a:glow>
            </a:effectLst>
          </p:spPr>
          <p:style>
            <a:lnRef idx="1">
              <a:schemeClr val="accent1"/>
            </a:lnRef>
            <a:fillRef idx="0">
              <a:schemeClr val="accent1"/>
            </a:fillRef>
            <a:effectRef idx="0">
              <a:schemeClr val="accent1"/>
            </a:effectRef>
            <a:fontRef idx="minor">
              <a:schemeClr val="tx1"/>
            </a:fontRef>
          </p:style>
        </p:cxnSp>
        <p:pic>
          <p:nvPicPr>
            <p:cNvPr id="33" name="Picture 32"/>
            <p:cNvPicPr>
              <a:picLocks noChangeAspect="1"/>
            </p:cNvPicPr>
            <p:nvPr/>
          </p:nvPicPr>
          <p:blipFill>
            <a:blip r:embed="rId8"/>
            <a:stretch>
              <a:fillRect/>
            </a:stretch>
          </p:blipFill>
          <p:spPr>
            <a:xfrm>
              <a:off x="2580482" y="3335466"/>
              <a:ext cx="219075" cy="333375"/>
            </a:xfrm>
            <a:prstGeom prst="rect">
              <a:avLst/>
            </a:prstGeom>
          </p:spPr>
        </p:pic>
        <p:cxnSp>
          <p:nvCxnSpPr>
            <p:cNvPr id="16" name="Curved Connector 15"/>
            <p:cNvCxnSpPr/>
            <p:nvPr/>
          </p:nvCxnSpPr>
          <p:spPr>
            <a:xfrm rot="5400000">
              <a:off x="1773617" y="3977871"/>
              <a:ext cx="507620" cy="135168"/>
            </a:xfrm>
            <a:prstGeom prst="curvedConnector3">
              <a:avLst>
                <a:gd name="adj1" fmla="val 50000"/>
              </a:avLst>
            </a:prstGeom>
            <a:ln w="57150">
              <a:solidFill>
                <a:srgbClr val="008FFA"/>
              </a:solidFill>
              <a:tailEnd type="triangle"/>
            </a:ln>
            <a:effectLst>
              <a:glow rad="25400">
                <a:schemeClr val="bg1"/>
              </a:glow>
            </a:effectLst>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2079520" y="3569503"/>
              <a:ext cx="3189189" cy="584776"/>
            </a:xfrm>
            <a:prstGeom prst="rect">
              <a:avLst/>
            </a:prstGeom>
            <a:noFill/>
          </p:spPr>
          <p:txBody>
            <a:bodyPr wrap="square" lIns="76200" rtlCol="0">
              <a:spAutoFit/>
            </a:bodyPr>
            <a:lstStyle/>
            <a:p>
              <a:r>
                <a:rPr lang="en-US" sz="3200" b="1" dirty="0" smtClean="0">
                  <a:ln w="12700">
                    <a:solidFill>
                      <a:schemeClr val="tx1"/>
                    </a:solidFill>
                  </a:ln>
                  <a:solidFill>
                    <a:schemeClr val="bg1"/>
                  </a:solidFill>
                  <a:latin typeface="Century Gothic" panose="020B0502020202020204" pitchFamily="34" charset="0"/>
                </a:rPr>
                <a:t>Q</a:t>
              </a:r>
              <a:r>
                <a:rPr lang="en-US" sz="3200" b="1" baseline="-25000" dirty="0" smtClean="0">
                  <a:ln w="12700">
                    <a:solidFill>
                      <a:schemeClr val="tx1"/>
                    </a:solidFill>
                  </a:ln>
                  <a:solidFill>
                    <a:schemeClr val="bg1"/>
                  </a:solidFill>
                  <a:latin typeface="Century Gothic" panose="020B0502020202020204" pitchFamily="34" charset="0"/>
                </a:rPr>
                <a:t>cell</a:t>
              </a:r>
              <a:endParaRPr lang="en-US" sz="3200" b="1" dirty="0">
                <a:ln w="12700">
                  <a:solidFill>
                    <a:schemeClr val="tx1"/>
                  </a:solidFill>
                </a:ln>
                <a:solidFill>
                  <a:schemeClr val="bg1"/>
                </a:solidFill>
                <a:latin typeface="Century Gothic" panose="020B0502020202020204" pitchFamily="34" charset="0"/>
              </a:endParaRPr>
            </a:p>
          </p:txBody>
        </p:sp>
      </p:grpSp>
      <p:sp>
        <p:nvSpPr>
          <p:cNvPr id="42" name="TextBox 41"/>
          <p:cNvSpPr txBox="1">
            <a:spLocks noChangeAspect="1"/>
          </p:cNvSpPr>
          <p:nvPr/>
        </p:nvSpPr>
        <p:spPr>
          <a:xfrm>
            <a:off x="3032259" y="6413827"/>
            <a:ext cx="3748434" cy="261610"/>
          </a:xfrm>
          <a:prstGeom prst="rect">
            <a:avLst/>
          </a:prstGeom>
          <a:noFill/>
        </p:spPr>
        <p:txBody>
          <a:bodyPr wrap="square" rtlCol="0">
            <a:spAutoFit/>
          </a:bodyPr>
          <a:lstStyle/>
          <a:p>
            <a:pPr algn="ctr">
              <a:spcBef>
                <a:spcPts val="125"/>
              </a:spcBef>
            </a:pPr>
            <a:r>
              <a:rPr lang="en-US" sz="1050" i="1" dirty="0" smtClean="0">
                <a:latin typeface="Century Gothic" panose="020B0502020202020204" pitchFamily="34" charset="0"/>
              </a:rPr>
              <a:t>Source: Foth Engineering</a:t>
            </a:r>
            <a:endParaRPr lang="en-US" sz="1050" i="1" dirty="0">
              <a:latin typeface="Century Gothic" panose="020B0502020202020204" pitchFamily="34" charset="0"/>
            </a:endParaRPr>
          </a:p>
        </p:txBody>
      </p:sp>
      <p:sp>
        <p:nvSpPr>
          <p:cNvPr id="43" name="TextBox 42"/>
          <p:cNvSpPr txBox="1"/>
          <p:nvPr/>
        </p:nvSpPr>
        <p:spPr>
          <a:xfrm>
            <a:off x="5668590" y="1443591"/>
            <a:ext cx="3973443" cy="400110"/>
          </a:xfrm>
          <a:prstGeom prst="rect">
            <a:avLst/>
          </a:prstGeom>
          <a:noFill/>
        </p:spPr>
        <p:txBody>
          <a:bodyPr wrap="square" lIns="76200" rtlCol="0">
            <a:spAutoFit/>
          </a:bodyPr>
          <a:lstStyle/>
          <a:p>
            <a:r>
              <a:rPr lang="en-US" sz="2000" b="1" dirty="0" smtClean="0">
                <a:ln w="12700">
                  <a:solidFill>
                    <a:schemeClr val="tx1"/>
                  </a:solidFill>
                </a:ln>
                <a:solidFill>
                  <a:schemeClr val="bg1"/>
                </a:solidFill>
                <a:latin typeface="Century Gothic" panose="020B0502020202020204" pitchFamily="34" charset="0"/>
              </a:rPr>
              <a:t>1. INTAKE STRUCTURE FILLS</a:t>
            </a:r>
            <a:endParaRPr lang="en-US" sz="2000" b="1" dirty="0">
              <a:ln w="12700">
                <a:solidFill>
                  <a:schemeClr val="tx1"/>
                </a:solidFill>
              </a:ln>
              <a:solidFill>
                <a:schemeClr val="bg1"/>
              </a:solidFill>
              <a:latin typeface="Century Gothic" panose="020B0502020202020204" pitchFamily="34" charset="0"/>
            </a:endParaRPr>
          </a:p>
        </p:txBody>
      </p:sp>
      <p:sp>
        <p:nvSpPr>
          <p:cNvPr id="45" name="TextBox 44"/>
          <p:cNvSpPr txBox="1"/>
          <p:nvPr/>
        </p:nvSpPr>
        <p:spPr>
          <a:xfrm>
            <a:off x="792725" y="4266455"/>
            <a:ext cx="3800296" cy="400110"/>
          </a:xfrm>
          <a:prstGeom prst="rect">
            <a:avLst/>
          </a:prstGeom>
          <a:noFill/>
        </p:spPr>
        <p:txBody>
          <a:bodyPr wrap="square" lIns="76200" rtlCol="0">
            <a:spAutoFit/>
          </a:bodyPr>
          <a:lstStyle/>
          <a:p>
            <a:r>
              <a:rPr lang="en-US" sz="2000" b="1" dirty="0" smtClean="0">
                <a:ln w="12700">
                  <a:solidFill>
                    <a:schemeClr val="tx1"/>
                  </a:solidFill>
                </a:ln>
                <a:solidFill>
                  <a:schemeClr val="bg1"/>
                </a:solidFill>
                <a:latin typeface="Century Gothic" panose="020B0502020202020204" pitchFamily="34" charset="0"/>
              </a:rPr>
              <a:t>2. WATER FLOWS OVER WEIR 1</a:t>
            </a:r>
            <a:endParaRPr lang="en-US" sz="2000" b="1" dirty="0">
              <a:ln w="12700">
                <a:solidFill>
                  <a:schemeClr val="tx1"/>
                </a:solidFill>
              </a:ln>
              <a:solidFill>
                <a:schemeClr val="bg1"/>
              </a:solidFill>
              <a:latin typeface="Century Gothic" panose="020B0502020202020204" pitchFamily="34" charset="0"/>
            </a:endParaRPr>
          </a:p>
        </p:txBody>
      </p:sp>
      <p:sp>
        <p:nvSpPr>
          <p:cNvPr id="46" name="TextBox 45"/>
          <p:cNvSpPr txBox="1"/>
          <p:nvPr/>
        </p:nvSpPr>
        <p:spPr>
          <a:xfrm>
            <a:off x="5481724" y="4266455"/>
            <a:ext cx="3947577" cy="400110"/>
          </a:xfrm>
          <a:prstGeom prst="rect">
            <a:avLst/>
          </a:prstGeom>
          <a:noFill/>
        </p:spPr>
        <p:txBody>
          <a:bodyPr wrap="square" lIns="76200" rtlCol="0">
            <a:spAutoFit/>
          </a:bodyPr>
          <a:lstStyle/>
          <a:p>
            <a:r>
              <a:rPr lang="en-US" sz="2000" b="1" dirty="0">
                <a:ln w="12700">
                  <a:solidFill>
                    <a:schemeClr val="tx1"/>
                  </a:solidFill>
                </a:ln>
                <a:solidFill>
                  <a:schemeClr val="bg1"/>
                </a:solidFill>
                <a:latin typeface="Century Gothic" panose="020B0502020202020204" pitchFamily="34" charset="0"/>
              </a:rPr>
              <a:t>3</a:t>
            </a:r>
            <a:r>
              <a:rPr lang="en-US" sz="2000" b="1" dirty="0" smtClean="0">
                <a:ln w="12700">
                  <a:solidFill>
                    <a:schemeClr val="tx1"/>
                  </a:solidFill>
                </a:ln>
                <a:solidFill>
                  <a:schemeClr val="bg1"/>
                </a:solidFill>
                <a:latin typeface="Century Gothic" panose="020B0502020202020204" pitchFamily="34" charset="0"/>
              </a:rPr>
              <a:t>. WATER FLOWS OVER WEIR 2</a:t>
            </a:r>
            <a:endParaRPr lang="en-US" sz="2000" b="1" dirty="0">
              <a:ln w="12700">
                <a:solidFill>
                  <a:schemeClr val="tx1"/>
                </a:solidFill>
              </a:ln>
              <a:solidFill>
                <a:schemeClr val="bg1"/>
              </a:solidFill>
              <a:latin typeface="Century Gothic" panose="020B0502020202020204" pitchFamily="34" charset="0"/>
            </a:endParaRPr>
          </a:p>
        </p:txBody>
      </p:sp>
      <p:sp>
        <p:nvSpPr>
          <p:cNvPr id="47" name="Oval 46"/>
          <p:cNvSpPr/>
          <p:nvPr/>
        </p:nvSpPr>
        <p:spPr>
          <a:xfrm>
            <a:off x="1757928" y="3754037"/>
            <a:ext cx="228600" cy="228600"/>
          </a:xfrm>
          <a:prstGeom prst="ellipse">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ln w="1270">
                  <a:solidFill>
                    <a:schemeClr val="tx1"/>
                  </a:solidFill>
                </a:ln>
                <a:solidFill>
                  <a:schemeClr val="bg1"/>
                </a:solidFill>
                <a:latin typeface="Century Gothic" panose="020B0502020202020204" pitchFamily="34" charset="0"/>
              </a:rPr>
              <a:t>1</a:t>
            </a:r>
          </a:p>
        </p:txBody>
      </p:sp>
      <p:sp>
        <p:nvSpPr>
          <p:cNvPr id="48" name="Oval 47"/>
          <p:cNvSpPr/>
          <p:nvPr/>
        </p:nvSpPr>
        <p:spPr>
          <a:xfrm>
            <a:off x="2573872" y="3388549"/>
            <a:ext cx="228600" cy="228600"/>
          </a:xfrm>
          <a:prstGeom prst="ellipse">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smtClean="0">
                <a:ln w="1270">
                  <a:solidFill>
                    <a:schemeClr val="tx1"/>
                  </a:solidFill>
                </a:ln>
                <a:solidFill>
                  <a:schemeClr val="bg1"/>
                </a:solidFill>
                <a:latin typeface="Century Gothic" panose="020B0502020202020204" pitchFamily="34" charset="0"/>
              </a:rPr>
              <a:t>2</a:t>
            </a:r>
            <a:endParaRPr lang="en-US" sz="1600" b="1" dirty="0">
              <a:ln w="1270">
                <a:solidFill>
                  <a:schemeClr val="tx1"/>
                </a:solidFill>
              </a:ln>
              <a:solidFill>
                <a:schemeClr val="bg1"/>
              </a:solidFill>
              <a:latin typeface="Century Gothic" panose="020B0502020202020204" pitchFamily="34" charset="0"/>
            </a:endParaRPr>
          </a:p>
        </p:txBody>
      </p:sp>
      <p:sp>
        <p:nvSpPr>
          <p:cNvPr id="49" name="Oval 48"/>
          <p:cNvSpPr/>
          <p:nvPr/>
        </p:nvSpPr>
        <p:spPr>
          <a:xfrm>
            <a:off x="6865146" y="2377049"/>
            <a:ext cx="228600" cy="228600"/>
          </a:xfrm>
          <a:prstGeom prst="ellipse">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ln w="1270">
                  <a:solidFill>
                    <a:schemeClr val="tx1"/>
                  </a:solidFill>
                </a:ln>
                <a:solidFill>
                  <a:schemeClr val="bg1"/>
                </a:solidFill>
                <a:latin typeface="Century Gothic" panose="020B0502020202020204" pitchFamily="34" charset="0"/>
              </a:rPr>
              <a:t>1</a:t>
            </a:r>
          </a:p>
        </p:txBody>
      </p:sp>
      <p:sp>
        <p:nvSpPr>
          <p:cNvPr id="50" name="Oval 49"/>
          <p:cNvSpPr/>
          <p:nvPr/>
        </p:nvSpPr>
        <p:spPr>
          <a:xfrm>
            <a:off x="7446422" y="2254321"/>
            <a:ext cx="228600" cy="228600"/>
          </a:xfrm>
          <a:prstGeom prst="ellipse">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smtClean="0">
                <a:ln w="1270">
                  <a:solidFill>
                    <a:schemeClr val="tx1"/>
                  </a:solidFill>
                </a:ln>
                <a:solidFill>
                  <a:schemeClr val="bg1"/>
                </a:solidFill>
                <a:latin typeface="Century Gothic" panose="020B0502020202020204" pitchFamily="34" charset="0"/>
              </a:rPr>
              <a:t>2</a:t>
            </a:r>
            <a:endParaRPr lang="en-US" sz="1600" b="1" dirty="0">
              <a:ln w="1270">
                <a:solidFill>
                  <a:schemeClr val="tx1"/>
                </a:solidFill>
              </a:ln>
              <a:solidFill>
                <a:schemeClr val="bg1"/>
              </a:solidFill>
              <a:latin typeface="Century Gothic" panose="020B0502020202020204" pitchFamily="34" charset="0"/>
            </a:endParaRPr>
          </a:p>
        </p:txBody>
      </p:sp>
      <p:sp>
        <p:nvSpPr>
          <p:cNvPr id="51" name="Oval 50"/>
          <p:cNvSpPr/>
          <p:nvPr/>
        </p:nvSpPr>
        <p:spPr>
          <a:xfrm>
            <a:off x="6855706" y="5173019"/>
            <a:ext cx="228600" cy="228600"/>
          </a:xfrm>
          <a:prstGeom prst="ellipse">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ln w="1270">
                  <a:solidFill>
                    <a:schemeClr val="tx1"/>
                  </a:solidFill>
                </a:ln>
                <a:solidFill>
                  <a:schemeClr val="bg1"/>
                </a:solidFill>
                <a:latin typeface="Century Gothic" panose="020B0502020202020204" pitchFamily="34" charset="0"/>
              </a:rPr>
              <a:t>1</a:t>
            </a:r>
          </a:p>
        </p:txBody>
      </p:sp>
      <p:sp>
        <p:nvSpPr>
          <p:cNvPr id="52" name="Oval 51"/>
          <p:cNvSpPr/>
          <p:nvPr/>
        </p:nvSpPr>
        <p:spPr>
          <a:xfrm>
            <a:off x="7436982" y="5050291"/>
            <a:ext cx="228600" cy="228600"/>
          </a:xfrm>
          <a:prstGeom prst="ellipse">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smtClean="0">
                <a:ln w="1270">
                  <a:solidFill>
                    <a:schemeClr val="tx1"/>
                  </a:solidFill>
                </a:ln>
                <a:solidFill>
                  <a:schemeClr val="bg1"/>
                </a:solidFill>
                <a:latin typeface="Century Gothic" panose="020B0502020202020204" pitchFamily="34" charset="0"/>
              </a:rPr>
              <a:t>2</a:t>
            </a:r>
            <a:endParaRPr lang="en-US" sz="1600" b="1" dirty="0">
              <a:ln w="1270">
                <a:solidFill>
                  <a:schemeClr val="tx1"/>
                </a:solidFill>
              </a:ln>
              <a:solidFill>
                <a:schemeClr val="bg1"/>
              </a:solidFill>
              <a:latin typeface="Century Gothic" panose="020B0502020202020204" pitchFamily="34" charset="0"/>
            </a:endParaRPr>
          </a:p>
        </p:txBody>
      </p:sp>
      <p:sp>
        <p:nvSpPr>
          <p:cNvPr id="53" name="Oval 52"/>
          <p:cNvSpPr/>
          <p:nvPr/>
        </p:nvSpPr>
        <p:spPr>
          <a:xfrm>
            <a:off x="2194714" y="5173019"/>
            <a:ext cx="228600" cy="228600"/>
          </a:xfrm>
          <a:prstGeom prst="ellipse">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ln w="1270">
                  <a:solidFill>
                    <a:schemeClr val="tx1"/>
                  </a:solidFill>
                </a:ln>
                <a:solidFill>
                  <a:schemeClr val="bg1"/>
                </a:solidFill>
                <a:latin typeface="Century Gothic" panose="020B0502020202020204" pitchFamily="34" charset="0"/>
              </a:rPr>
              <a:t>1</a:t>
            </a:r>
          </a:p>
        </p:txBody>
      </p:sp>
      <p:sp>
        <p:nvSpPr>
          <p:cNvPr id="54" name="Oval 53"/>
          <p:cNvSpPr/>
          <p:nvPr/>
        </p:nvSpPr>
        <p:spPr>
          <a:xfrm>
            <a:off x="2775990" y="5050291"/>
            <a:ext cx="228600" cy="228600"/>
          </a:xfrm>
          <a:prstGeom prst="ellipse">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smtClean="0">
                <a:ln w="1270">
                  <a:solidFill>
                    <a:schemeClr val="tx1"/>
                  </a:solidFill>
                </a:ln>
                <a:solidFill>
                  <a:schemeClr val="bg1"/>
                </a:solidFill>
                <a:latin typeface="Century Gothic" panose="020B0502020202020204" pitchFamily="34" charset="0"/>
              </a:rPr>
              <a:t>2</a:t>
            </a:r>
            <a:endParaRPr lang="en-US" sz="1600" b="1" dirty="0">
              <a:ln w="1270">
                <a:solidFill>
                  <a:schemeClr val="tx1"/>
                </a:solidFill>
              </a:ln>
              <a:solidFill>
                <a:schemeClr val="bg1"/>
              </a:solidFill>
              <a:latin typeface="Century Gothic" panose="020B0502020202020204" pitchFamily="34" charset="0"/>
            </a:endParaRPr>
          </a:p>
        </p:txBody>
      </p:sp>
    </p:spTree>
    <p:extLst>
      <p:ext uri="{BB962C8B-B14F-4D97-AF65-F5344CB8AC3E}">
        <p14:creationId xmlns:p14="http://schemas.microsoft.com/office/powerpoint/2010/main" val="281727813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94011" y="80233"/>
            <a:ext cx="11603979" cy="1384995"/>
          </a:xfrm>
          <a:prstGeom prst="rect">
            <a:avLst/>
          </a:prstGeom>
          <a:noFill/>
        </p:spPr>
        <p:txBody>
          <a:bodyPr wrap="square" lIns="76200" rtlCol="0">
            <a:spAutoFit/>
          </a:bodyPr>
          <a:lstStyle/>
          <a:p>
            <a:r>
              <a:rPr lang="en-US" sz="4200" b="1" dirty="0" smtClean="0">
                <a:latin typeface="Century Gothic" panose="020B0502020202020204" pitchFamily="34" charset="0"/>
              </a:rPr>
              <a:t>A small standpipe drain prevents standing water in the structure </a:t>
            </a:r>
            <a:endParaRPr lang="en-US" sz="2700" b="1" dirty="0">
              <a:latin typeface="Century Gothic" panose="020B0502020202020204" pitchFamily="34" charset="0"/>
            </a:endParaRPr>
          </a:p>
        </p:txBody>
      </p:sp>
      <p:sp>
        <p:nvSpPr>
          <p:cNvPr id="2" name="Rectangle 1"/>
          <p:cNvSpPr/>
          <p:nvPr/>
        </p:nvSpPr>
        <p:spPr>
          <a:xfrm>
            <a:off x="9564786" y="5211270"/>
            <a:ext cx="2627214" cy="1646729"/>
          </a:xfrm>
          <a:prstGeom prst="rect">
            <a:avLst/>
          </a:prstGeom>
          <a:noFill/>
          <a:ln>
            <a:solidFill>
              <a:schemeClr val="bg2">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Slide Number Placeholder 2"/>
          <p:cNvSpPr>
            <a:spLocks noGrp="1"/>
          </p:cNvSpPr>
          <p:nvPr>
            <p:ph type="sldNum" sz="quarter" idx="12"/>
          </p:nvPr>
        </p:nvSpPr>
        <p:spPr>
          <a:xfrm>
            <a:off x="0" y="6492875"/>
            <a:ext cx="456926" cy="365125"/>
          </a:xfrm>
        </p:spPr>
        <p:txBody>
          <a:bodyPr/>
          <a:lstStyle/>
          <a:p>
            <a:fld id="{6E3381FC-F3EA-4C78-AF71-D92E56AC864B}" type="slidenum">
              <a:rPr lang="en-US" sz="1600" b="1" smtClean="0">
                <a:solidFill>
                  <a:schemeClr val="tx1"/>
                </a:solidFill>
                <a:latin typeface="Century Gothic" panose="020B0502020202020204" pitchFamily="34" charset="0"/>
              </a:rPr>
              <a:t>11</a:t>
            </a:fld>
            <a:endParaRPr lang="en-US" sz="1600" b="1" dirty="0">
              <a:solidFill>
                <a:schemeClr val="tx1"/>
              </a:solidFill>
              <a:latin typeface="Century Gothic" panose="020B0502020202020204" pitchFamily="34" charset="0"/>
            </a:endParaRPr>
          </a:p>
        </p:txBody>
      </p:sp>
      <p:sp>
        <p:nvSpPr>
          <p:cNvPr id="42" name="TextBox 41"/>
          <p:cNvSpPr txBox="1">
            <a:spLocks noChangeAspect="1"/>
          </p:cNvSpPr>
          <p:nvPr/>
        </p:nvSpPr>
        <p:spPr>
          <a:xfrm>
            <a:off x="3032259" y="6413827"/>
            <a:ext cx="3748434" cy="261610"/>
          </a:xfrm>
          <a:prstGeom prst="rect">
            <a:avLst/>
          </a:prstGeom>
          <a:noFill/>
        </p:spPr>
        <p:txBody>
          <a:bodyPr wrap="square" rtlCol="0">
            <a:spAutoFit/>
          </a:bodyPr>
          <a:lstStyle/>
          <a:p>
            <a:pPr algn="ctr">
              <a:spcBef>
                <a:spcPts val="125"/>
              </a:spcBef>
            </a:pPr>
            <a:r>
              <a:rPr lang="en-US" sz="1050" i="1" dirty="0" smtClean="0">
                <a:latin typeface="Century Gothic" panose="020B0502020202020204" pitchFamily="34" charset="0"/>
              </a:rPr>
              <a:t>Source: Foth Engineering</a:t>
            </a:r>
            <a:endParaRPr lang="en-US" sz="1050" i="1" dirty="0">
              <a:latin typeface="Century Gothic" panose="020B0502020202020204" pitchFamily="34" charset="0"/>
            </a:endParaRPr>
          </a:p>
        </p:txBody>
      </p:sp>
      <p:pic>
        <p:nvPicPr>
          <p:cNvPr id="34" name="Picture 33" descr="A picture containing indoor, sitting, small, table&#10;&#10;Description automatically generated"/>
          <p:cNvPicPr/>
          <p:nvPr/>
        </p:nvPicPr>
        <p:blipFill rotWithShape="1">
          <a:blip r:embed="rId2">
            <a:extLst>
              <a:ext uri="{28A0092B-C50C-407E-A947-70E740481C1C}">
                <a14:useLocalDpi xmlns:a14="http://schemas.microsoft.com/office/drawing/2010/main" val="0"/>
              </a:ext>
            </a:extLst>
          </a:blip>
          <a:srcRect b="2290"/>
          <a:stretch/>
        </p:blipFill>
        <p:spPr bwMode="auto">
          <a:xfrm>
            <a:off x="1621687" y="1713187"/>
            <a:ext cx="6166477" cy="4700639"/>
          </a:xfrm>
          <a:prstGeom prst="rect">
            <a:avLst/>
          </a:prstGeom>
          <a:ln>
            <a:noFill/>
          </a:ln>
          <a:extLst>
            <a:ext uri="{53640926-AAD7-44D8-BBD7-CCE9431645EC}">
              <a14:shadowObscured xmlns:a14="http://schemas.microsoft.com/office/drawing/2010/main"/>
            </a:ext>
          </a:extLst>
        </p:spPr>
      </p:pic>
      <p:pic>
        <p:nvPicPr>
          <p:cNvPr id="36" name="Picture 35"/>
          <p:cNvPicPr>
            <a:picLocks noChangeAspect="1"/>
          </p:cNvPicPr>
          <p:nvPr/>
        </p:nvPicPr>
        <p:blipFill>
          <a:blip r:embed="rId3"/>
          <a:stretch>
            <a:fillRect/>
          </a:stretch>
        </p:blipFill>
        <p:spPr>
          <a:xfrm>
            <a:off x="8121073" y="1987256"/>
            <a:ext cx="3509561" cy="2286158"/>
          </a:xfrm>
          <a:prstGeom prst="rect">
            <a:avLst/>
          </a:prstGeom>
        </p:spPr>
      </p:pic>
      <p:sp>
        <p:nvSpPr>
          <p:cNvPr id="9" name="Rectangle 8"/>
          <p:cNvSpPr/>
          <p:nvPr/>
        </p:nvSpPr>
        <p:spPr>
          <a:xfrm>
            <a:off x="10026869" y="2690648"/>
            <a:ext cx="451945" cy="756745"/>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4" name="Straight Arrow Connector 13"/>
          <p:cNvCxnSpPr>
            <a:stCxn id="9" idx="1"/>
          </p:cNvCxnSpPr>
          <p:nvPr/>
        </p:nvCxnSpPr>
        <p:spPr>
          <a:xfrm flipH="1">
            <a:off x="6600498" y="3069021"/>
            <a:ext cx="3426371" cy="378372"/>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3045558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94011" y="80233"/>
            <a:ext cx="11603979" cy="2031325"/>
          </a:xfrm>
          <a:prstGeom prst="rect">
            <a:avLst/>
          </a:prstGeom>
          <a:noFill/>
        </p:spPr>
        <p:txBody>
          <a:bodyPr wrap="square" lIns="76200" rtlCol="0">
            <a:spAutoFit/>
          </a:bodyPr>
          <a:lstStyle/>
          <a:p>
            <a:r>
              <a:rPr lang="en-US" sz="4200" b="1" dirty="0" smtClean="0">
                <a:latin typeface="Century Gothic" panose="020B0502020202020204" pitchFamily="34" charset="0"/>
              </a:rPr>
              <a:t>This design may help to prevent or delay a major problem in BRCs - “clogging” of the cell media by fine sediments</a:t>
            </a:r>
            <a:endParaRPr lang="en-US" sz="2700" b="1" dirty="0">
              <a:latin typeface="Century Gothic" panose="020B0502020202020204" pitchFamily="34" charset="0"/>
            </a:endParaRPr>
          </a:p>
        </p:txBody>
      </p:sp>
      <p:sp>
        <p:nvSpPr>
          <p:cNvPr id="2" name="Rectangle 1"/>
          <p:cNvSpPr/>
          <p:nvPr/>
        </p:nvSpPr>
        <p:spPr>
          <a:xfrm>
            <a:off x="9564786" y="5211270"/>
            <a:ext cx="2627214" cy="1646729"/>
          </a:xfrm>
          <a:prstGeom prst="rect">
            <a:avLst/>
          </a:prstGeom>
          <a:noFill/>
          <a:ln>
            <a:solidFill>
              <a:schemeClr val="bg2">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Slide Number Placeholder 2"/>
          <p:cNvSpPr>
            <a:spLocks noGrp="1"/>
          </p:cNvSpPr>
          <p:nvPr>
            <p:ph type="sldNum" sz="quarter" idx="12"/>
          </p:nvPr>
        </p:nvSpPr>
        <p:spPr>
          <a:xfrm>
            <a:off x="0" y="6492875"/>
            <a:ext cx="428878" cy="365125"/>
          </a:xfrm>
        </p:spPr>
        <p:txBody>
          <a:bodyPr/>
          <a:lstStyle/>
          <a:p>
            <a:fld id="{6E3381FC-F3EA-4C78-AF71-D92E56AC864B}" type="slidenum">
              <a:rPr lang="en-US" sz="1600" b="1" smtClean="0">
                <a:solidFill>
                  <a:schemeClr val="tx1"/>
                </a:solidFill>
                <a:latin typeface="Century Gothic" panose="020B0502020202020204" pitchFamily="34" charset="0"/>
              </a:rPr>
              <a:t>12</a:t>
            </a:fld>
            <a:endParaRPr lang="en-US" sz="1600" b="1" dirty="0">
              <a:solidFill>
                <a:schemeClr val="tx1"/>
              </a:solidFill>
              <a:latin typeface="Century Gothic" panose="020B0502020202020204" pitchFamily="34" charset="0"/>
            </a:endParaRPr>
          </a:p>
        </p:txBody>
      </p:sp>
      <p:pic>
        <p:nvPicPr>
          <p:cNvPr id="8194" name="Picture 2" descr="Spatial Relationships of Suspended Solids and Phosphorus in Bioretention  Cells | Semantic Schola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6375" y="2668180"/>
            <a:ext cx="7137175" cy="3455748"/>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p:cNvPicPr>
            <a:picLocks noChangeAspect="1"/>
          </p:cNvPicPr>
          <p:nvPr/>
        </p:nvPicPr>
        <p:blipFill rotWithShape="1">
          <a:blip r:embed="rId4"/>
          <a:srcRect l="39614" b="30894"/>
          <a:stretch/>
        </p:blipFill>
        <p:spPr>
          <a:xfrm>
            <a:off x="8427422" y="2186129"/>
            <a:ext cx="3545264" cy="2645989"/>
          </a:xfrm>
          <a:prstGeom prst="rect">
            <a:avLst/>
          </a:prstGeom>
        </p:spPr>
      </p:pic>
      <p:sp>
        <p:nvSpPr>
          <p:cNvPr id="12" name="TextBox 11"/>
          <p:cNvSpPr txBox="1">
            <a:spLocks noChangeAspect="1"/>
          </p:cNvSpPr>
          <p:nvPr/>
        </p:nvSpPr>
        <p:spPr>
          <a:xfrm>
            <a:off x="214439" y="6238959"/>
            <a:ext cx="8059235" cy="253916"/>
          </a:xfrm>
          <a:prstGeom prst="rect">
            <a:avLst/>
          </a:prstGeom>
          <a:noFill/>
        </p:spPr>
        <p:txBody>
          <a:bodyPr wrap="square" rtlCol="0">
            <a:spAutoFit/>
          </a:bodyPr>
          <a:lstStyle/>
          <a:p>
            <a:pPr algn="ctr">
              <a:spcBef>
                <a:spcPts val="125"/>
              </a:spcBef>
            </a:pPr>
            <a:r>
              <a:rPr lang="en-US" sz="1050" i="1" dirty="0" smtClean="0">
                <a:latin typeface="Century Gothic" panose="020B0502020202020204" pitchFamily="34" charset="0"/>
              </a:rPr>
              <a:t>Source: </a:t>
            </a:r>
            <a:r>
              <a:rPr lang="en-US" sz="1050" i="1" dirty="0">
                <a:latin typeface="Century Gothic" panose="020B0502020202020204" pitchFamily="34" charset="0"/>
              </a:rPr>
              <a:t>Douglas, H. (2017). Spatial Relationships of Suspended Solids and Phosphorus in Bioretention Cells.</a:t>
            </a:r>
          </a:p>
        </p:txBody>
      </p:sp>
      <p:sp>
        <p:nvSpPr>
          <p:cNvPr id="10" name="Rectangle 9"/>
          <p:cNvSpPr/>
          <p:nvPr/>
        </p:nvSpPr>
        <p:spPr>
          <a:xfrm>
            <a:off x="8804136" y="4151617"/>
            <a:ext cx="2638002" cy="307497"/>
          </a:xfrm>
          <a:prstGeom prst="rect">
            <a:avLst/>
          </a:prstGeom>
          <a:pattFill prst="lgConfetti">
            <a:fgClr>
              <a:srgbClr val="663300"/>
            </a:fgClr>
            <a:bgClr>
              <a:srgbClr val="996633"/>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Box 13"/>
          <p:cNvSpPr txBox="1"/>
          <p:nvPr/>
        </p:nvSpPr>
        <p:spPr>
          <a:xfrm>
            <a:off x="8891671" y="4105310"/>
            <a:ext cx="3973443" cy="400110"/>
          </a:xfrm>
          <a:prstGeom prst="rect">
            <a:avLst/>
          </a:prstGeom>
          <a:noFill/>
        </p:spPr>
        <p:txBody>
          <a:bodyPr wrap="square" lIns="76200" rtlCol="0">
            <a:spAutoFit/>
          </a:bodyPr>
          <a:lstStyle/>
          <a:p>
            <a:r>
              <a:rPr lang="en-US" sz="2000" b="1" dirty="0" smtClean="0">
                <a:ln w="12700">
                  <a:solidFill>
                    <a:schemeClr val="tx1"/>
                  </a:solidFill>
                </a:ln>
                <a:solidFill>
                  <a:schemeClr val="bg1"/>
                </a:solidFill>
                <a:latin typeface="Century Gothic" panose="020B0502020202020204" pitchFamily="34" charset="0"/>
              </a:rPr>
              <a:t>PRIMARY SETTLING?</a:t>
            </a:r>
            <a:endParaRPr lang="en-US" sz="2000" b="1" dirty="0">
              <a:ln w="12700">
                <a:solidFill>
                  <a:schemeClr val="tx1"/>
                </a:solidFill>
              </a:ln>
              <a:solidFill>
                <a:schemeClr val="bg1"/>
              </a:solidFill>
              <a:latin typeface="Century Gothic" panose="020B0502020202020204" pitchFamily="34" charset="0"/>
            </a:endParaRPr>
          </a:p>
        </p:txBody>
      </p:sp>
      <p:sp>
        <p:nvSpPr>
          <p:cNvPr id="15" name="TextBox 14"/>
          <p:cNvSpPr txBox="1">
            <a:spLocks noChangeAspect="1"/>
          </p:cNvSpPr>
          <p:nvPr/>
        </p:nvSpPr>
        <p:spPr>
          <a:xfrm>
            <a:off x="8149556" y="4906689"/>
            <a:ext cx="3748434" cy="261610"/>
          </a:xfrm>
          <a:prstGeom prst="rect">
            <a:avLst/>
          </a:prstGeom>
          <a:noFill/>
        </p:spPr>
        <p:txBody>
          <a:bodyPr wrap="square" rtlCol="0">
            <a:spAutoFit/>
          </a:bodyPr>
          <a:lstStyle/>
          <a:p>
            <a:pPr algn="ctr">
              <a:spcBef>
                <a:spcPts val="125"/>
              </a:spcBef>
            </a:pPr>
            <a:r>
              <a:rPr lang="en-US" sz="1050" i="1" dirty="0" smtClean="0">
                <a:latin typeface="Century Gothic" panose="020B0502020202020204" pitchFamily="34" charset="0"/>
              </a:rPr>
              <a:t>Source: Foth Engineering</a:t>
            </a:r>
            <a:endParaRPr lang="en-US" sz="1050" i="1" dirty="0">
              <a:latin typeface="Century Gothic" panose="020B0502020202020204" pitchFamily="34" charset="0"/>
            </a:endParaRPr>
          </a:p>
        </p:txBody>
      </p:sp>
    </p:spTree>
    <p:extLst>
      <p:ext uri="{BB962C8B-B14F-4D97-AF65-F5344CB8AC3E}">
        <p14:creationId xmlns:p14="http://schemas.microsoft.com/office/powerpoint/2010/main" val="327156537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94011" y="80233"/>
            <a:ext cx="11603979" cy="1384995"/>
          </a:xfrm>
          <a:prstGeom prst="rect">
            <a:avLst/>
          </a:prstGeom>
          <a:noFill/>
        </p:spPr>
        <p:txBody>
          <a:bodyPr wrap="square" lIns="76200" rtlCol="0">
            <a:spAutoFit/>
          </a:bodyPr>
          <a:lstStyle/>
          <a:p>
            <a:r>
              <a:rPr lang="en-US" sz="4200" b="1" dirty="0" smtClean="0">
                <a:latin typeface="Century Gothic" panose="020B0502020202020204" pitchFamily="34" charset="0"/>
              </a:rPr>
              <a:t>Our hypothesis is that the intake structure functions as a primary settling chamber</a:t>
            </a:r>
            <a:endParaRPr lang="en-US" sz="2700" b="1" dirty="0">
              <a:latin typeface="Century Gothic" panose="020B0502020202020204" pitchFamily="34" charset="0"/>
            </a:endParaRPr>
          </a:p>
        </p:txBody>
      </p:sp>
      <p:sp>
        <p:nvSpPr>
          <p:cNvPr id="2" name="Rectangle 1"/>
          <p:cNvSpPr/>
          <p:nvPr/>
        </p:nvSpPr>
        <p:spPr>
          <a:xfrm>
            <a:off x="9564786" y="5211270"/>
            <a:ext cx="2627214" cy="1646729"/>
          </a:xfrm>
          <a:prstGeom prst="rect">
            <a:avLst/>
          </a:prstGeom>
          <a:noFill/>
          <a:ln>
            <a:solidFill>
              <a:schemeClr val="bg2">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Slide Number Placeholder 2"/>
          <p:cNvSpPr>
            <a:spLocks noGrp="1"/>
          </p:cNvSpPr>
          <p:nvPr>
            <p:ph type="sldNum" sz="quarter" idx="12"/>
          </p:nvPr>
        </p:nvSpPr>
        <p:spPr>
          <a:xfrm>
            <a:off x="0" y="6492875"/>
            <a:ext cx="557048" cy="365125"/>
          </a:xfrm>
        </p:spPr>
        <p:txBody>
          <a:bodyPr/>
          <a:lstStyle/>
          <a:p>
            <a:fld id="{6E3381FC-F3EA-4C78-AF71-D92E56AC864B}" type="slidenum">
              <a:rPr lang="en-US" sz="1600" b="1" smtClean="0">
                <a:solidFill>
                  <a:schemeClr val="tx1"/>
                </a:solidFill>
                <a:latin typeface="Century Gothic" panose="020B0502020202020204" pitchFamily="34" charset="0"/>
              </a:rPr>
              <a:t>13</a:t>
            </a:fld>
            <a:endParaRPr lang="en-US" sz="1600" b="1" dirty="0">
              <a:solidFill>
                <a:schemeClr val="tx1"/>
              </a:solidFill>
              <a:latin typeface="Century Gothic" panose="020B0502020202020204" pitchFamily="34" charset="0"/>
            </a:endParaRPr>
          </a:p>
        </p:txBody>
      </p:sp>
      <p:pic>
        <p:nvPicPr>
          <p:cNvPr id="4" name="Picture 3"/>
          <p:cNvPicPr>
            <a:picLocks noChangeAspect="1"/>
          </p:cNvPicPr>
          <p:nvPr/>
        </p:nvPicPr>
        <p:blipFill>
          <a:blip r:embed="rId3"/>
          <a:stretch>
            <a:fillRect/>
          </a:stretch>
        </p:blipFill>
        <p:spPr>
          <a:xfrm>
            <a:off x="1962923" y="1565556"/>
            <a:ext cx="4290732" cy="4646058"/>
          </a:xfrm>
          <a:prstGeom prst="rect">
            <a:avLst/>
          </a:prstGeom>
        </p:spPr>
      </p:pic>
      <p:sp>
        <p:nvSpPr>
          <p:cNvPr id="8" name="TextBox 7"/>
          <p:cNvSpPr txBox="1">
            <a:spLocks noChangeAspect="1"/>
          </p:cNvSpPr>
          <p:nvPr/>
        </p:nvSpPr>
        <p:spPr>
          <a:xfrm>
            <a:off x="3336012" y="6492875"/>
            <a:ext cx="8059235" cy="253916"/>
          </a:xfrm>
          <a:prstGeom prst="rect">
            <a:avLst/>
          </a:prstGeom>
          <a:noFill/>
        </p:spPr>
        <p:txBody>
          <a:bodyPr wrap="square" rtlCol="0">
            <a:spAutoFit/>
          </a:bodyPr>
          <a:lstStyle/>
          <a:p>
            <a:pPr algn="ctr">
              <a:spcBef>
                <a:spcPts val="125"/>
              </a:spcBef>
            </a:pPr>
            <a:r>
              <a:rPr lang="en-US" sz="1050" i="1" dirty="0" smtClean="0">
                <a:latin typeface="Century Gothic" panose="020B0502020202020204" pitchFamily="34" charset="0"/>
              </a:rPr>
              <a:t>Source: University of Granada</a:t>
            </a:r>
            <a:endParaRPr lang="en-US" sz="1050" i="1" dirty="0">
              <a:latin typeface="Century Gothic" panose="020B0502020202020204" pitchFamily="34" charset="0"/>
            </a:endParaRPr>
          </a:p>
        </p:txBody>
      </p:sp>
      <p:pic>
        <p:nvPicPr>
          <p:cNvPr id="9" name="Picture 8" descr="A picture containing indoor, sitting, small, table&#10;&#10;Description automatically generated"/>
          <p:cNvPicPr/>
          <p:nvPr/>
        </p:nvPicPr>
        <p:blipFill rotWithShape="1">
          <a:blip r:embed="rId4">
            <a:extLst>
              <a:ext uri="{28A0092B-C50C-407E-A947-70E740481C1C}">
                <a14:useLocalDpi xmlns:a14="http://schemas.microsoft.com/office/drawing/2010/main" val="0"/>
              </a:ext>
            </a:extLst>
          </a:blip>
          <a:srcRect b="2290"/>
          <a:stretch/>
        </p:blipFill>
        <p:spPr bwMode="auto">
          <a:xfrm>
            <a:off x="6761247" y="1986415"/>
            <a:ext cx="3519904" cy="3670619"/>
          </a:xfrm>
          <a:prstGeom prst="rect">
            <a:avLst/>
          </a:prstGeom>
          <a:ln>
            <a:noFill/>
          </a:ln>
          <a:extLst>
            <a:ext uri="{53640926-AAD7-44D8-BBD7-CCE9431645EC}">
              <a14:shadowObscured xmlns:a14="http://schemas.microsoft.com/office/drawing/2010/main"/>
            </a:ext>
          </a:extLst>
        </p:spPr>
      </p:pic>
      <p:sp>
        <p:nvSpPr>
          <p:cNvPr id="10" name="TextBox 9"/>
          <p:cNvSpPr txBox="1">
            <a:spLocks noChangeAspect="1"/>
          </p:cNvSpPr>
          <p:nvPr/>
        </p:nvSpPr>
        <p:spPr>
          <a:xfrm>
            <a:off x="6432007" y="5590463"/>
            <a:ext cx="3748434" cy="261610"/>
          </a:xfrm>
          <a:prstGeom prst="rect">
            <a:avLst/>
          </a:prstGeom>
          <a:noFill/>
        </p:spPr>
        <p:txBody>
          <a:bodyPr wrap="square" rtlCol="0">
            <a:spAutoFit/>
          </a:bodyPr>
          <a:lstStyle/>
          <a:p>
            <a:pPr algn="ctr">
              <a:spcBef>
                <a:spcPts val="125"/>
              </a:spcBef>
            </a:pPr>
            <a:r>
              <a:rPr lang="en-US" sz="1050" i="1" dirty="0" smtClean="0">
                <a:latin typeface="Century Gothic" panose="020B0502020202020204" pitchFamily="34" charset="0"/>
              </a:rPr>
              <a:t>Source: Foth Engineering</a:t>
            </a:r>
            <a:endParaRPr lang="en-US" sz="1050" i="1" dirty="0">
              <a:latin typeface="Century Gothic" panose="020B0502020202020204" pitchFamily="34" charset="0"/>
            </a:endParaRPr>
          </a:p>
        </p:txBody>
      </p:sp>
      <mc:AlternateContent xmlns:mc="http://schemas.openxmlformats.org/markup-compatibility/2006" xmlns:a14="http://schemas.microsoft.com/office/drawing/2010/main">
        <mc:Choice Requires="a14">
          <p:sp>
            <p:nvSpPr>
              <p:cNvPr id="6" name="Rectangle 5"/>
              <p:cNvSpPr/>
              <p:nvPr/>
            </p:nvSpPr>
            <p:spPr>
              <a:xfrm>
                <a:off x="83866" y="3404361"/>
                <a:ext cx="2510624" cy="1289007"/>
              </a:xfrm>
              <a:prstGeom prst="rect">
                <a:avLst/>
              </a:prstGeom>
            </p:spPr>
            <p:txBody>
              <a:bodyPr wrap="none">
                <a:spAutoFit/>
              </a:bodyPr>
              <a:lstStyle/>
              <a:p>
                <a:r>
                  <a:rPr lang="en-US" sz="2400" b="1" dirty="0" smtClean="0">
                    <a:latin typeface="Century Gothic" panose="020B0502020202020204" pitchFamily="34" charset="0"/>
                  </a:rPr>
                  <a:t>Settling velocity</a:t>
                </a:r>
              </a:p>
              <a:p>
                <a:pPr/>
                <a14:m>
                  <m:oMathPara xmlns:m="http://schemas.openxmlformats.org/officeDocument/2006/math">
                    <m:oMathParaPr>
                      <m:jc m:val="centerGroup"/>
                    </m:oMathParaPr>
                    <m:oMath xmlns:m="http://schemas.openxmlformats.org/officeDocument/2006/math">
                      <m:f>
                        <m:fPr>
                          <m:ctrlPr>
                            <a:rPr lang="en-US" sz="2400" i="1">
                              <a:latin typeface="Cambria Math" panose="02040503050406030204" pitchFamily="18" charset="0"/>
                            </a:rPr>
                          </m:ctrlPr>
                        </m:fPr>
                        <m:num>
                          <m:d>
                            <m:dPr>
                              <m:begChr m:val=""/>
                              <m:ctrlPr>
                                <a:rPr lang="en-US" sz="2400" i="1">
                                  <a:latin typeface="Cambria Math" panose="02040503050406030204" pitchFamily="18" charset="0"/>
                                </a:rPr>
                              </m:ctrlPr>
                            </m:dPr>
                            <m:e>
                              <m:r>
                                <a:rPr lang="en-US" sz="2400" i="1">
                                  <a:latin typeface="Cambria Math" panose="02040503050406030204" pitchFamily="18" charset="0"/>
                                </a:rPr>
                                <m:t>𝑔</m:t>
                              </m:r>
                              <m:r>
                                <a:rPr lang="en-US" sz="2400" i="0">
                                  <a:latin typeface="Cambria Math" panose="02040503050406030204" pitchFamily="18" charset="0"/>
                                </a:rPr>
                                <m:t> </m:t>
                              </m:r>
                              <m:sSubSup>
                                <m:sSubSupPr>
                                  <m:ctrlPr>
                                    <a:rPr lang="en-US" sz="2400" i="1">
                                      <a:latin typeface="Cambria Math" panose="02040503050406030204" pitchFamily="18" charset="0"/>
                                    </a:rPr>
                                  </m:ctrlPr>
                                </m:sSubSupPr>
                                <m:e>
                                  <m:r>
                                    <a:rPr lang="en-US" sz="2400" i="1">
                                      <a:latin typeface="Cambria Math" panose="02040503050406030204" pitchFamily="18" charset="0"/>
                                    </a:rPr>
                                    <m:t>𝐷</m:t>
                                  </m:r>
                                </m:e>
                                <m:sub>
                                  <m:r>
                                    <a:rPr lang="en-US" sz="2400" i="1">
                                      <a:latin typeface="Cambria Math" panose="02040503050406030204" pitchFamily="18" charset="0"/>
                                    </a:rPr>
                                    <m:t>𝑝</m:t>
                                  </m:r>
                                </m:sub>
                                <m:sup>
                                  <m:r>
                                    <a:rPr lang="en-US" sz="2400" i="0">
                                      <a:latin typeface="Cambria Math" panose="02040503050406030204" pitchFamily="18" charset="0"/>
                                    </a:rPr>
                                    <m:t>3</m:t>
                                  </m:r>
                                </m:sup>
                              </m:sSubSup>
                              <m:r>
                                <a:rPr lang="en-US" sz="2400" i="0">
                                  <a:latin typeface="Cambria Math" panose="02040503050406030204" pitchFamily="18" charset="0"/>
                                </a:rPr>
                                <m:t>(</m:t>
                              </m:r>
                              <m:sSub>
                                <m:sSubPr>
                                  <m:ctrlPr>
                                    <a:rPr lang="en-US" sz="2400" i="1">
                                      <a:latin typeface="Cambria Math" panose="02040503050406030204" pitchFamily="18" charset="0"/>
                                    </a:rPr>
                                  </m:ctrlPr>
                                </m:sSubPr>
                                <m:e>
                                  <m:r>
                                    <a:rPr lang="en-US" sz="2400" i="1">
                                      <a:latin typeface="Cambria Math" panose="02040503050406030204" pitchFamily="18" charset="0"/>
                                    </a:rPr>
                                    <m:t>𝜌</m:t>
                                  </m:r>
                                </m:e>
                                <m:sub>
                                  <m:r>
                                    <a:rPr lang="en-US" sz="2400" i="1">
                                      <a:latin typeface="Cambria Math" panose="02040503050406030204" pitchFamily="18" charset="0"/>
                                    </a:rPr>
                                    <m:t>𝑝</m:t>
                                  </m:r>
                                </m:sub>
                              </m:sSub>
                              <m:r>
                                <a:rPr lang="en-US" sz="2400" i="0">
                                  <a:latin typeface="Cambria Math" panose="02040503050406030204" pitchFamily="18" charset="0"/>
                                </a:rPr>
                                <m:t>−</m:t>
                              </m:r>
                              <m:r>
                                <a:rPr lang="en-US" sz="2400" i="1">
                                  <a:latin typeface="Cambria Math" panose="02040503050406030204" pitchFamily="18" charset="0"/>
                                </a:rPr>
                                <m:t>𝜌</m:t>
                              </m:r>
                            </m:e>
                          </m:d>
                        </m:num>
                        <m:den>
                          <m:r>
                            <a:rPr lang="en-US" sz="2400" i="0">
                              <a:latin typeface="Cambria Math" panose="02040503050406030204" pitchFamily="18" charset="0"/>
                            </a:rPr>
                            <m:t>18</m:t>
                          </m:r>
                          <m:r>
                            <a:rPr lang="en-US" sz="2400" i="1">
                              <a:latin typeface="Cambria Math" panose="02040503050406030204" pitchFamily="18" charset="0"/>
                            </a:rPr>
                            <m:t>𝜇</m:t>
                          </m:r>
                        </m:den>
                      </m:f>
                    </m:oMath>
                  </m:oMathPara>
                </a14:m>
                <a:endParaRPr lang="en-US" sz="2400" dirty="0"/>
              </a:p>
            </p:txBody>
          </p:sp>
        </mc:Choice>
        <mc:Fallback xmlns="">
          <p:sp>
            <p:nvSpPr>
              <p:cNvPr id="6" name="Rectangle 5"/>
              <p:cNvSpPr>
                <a:spLocks noRot="1" noChangeAspect="1" noMove="1" noResize="1" noEditPoints="1" noAdjustHandles="1" noChangeArrowheads="1" noChangeShapeType="1" noTextEdit="1"/>
              </p:cNvSpPr>
              <p:nvPr/>
            </p:nvSpPr>
            <p:spPr>
              <a:xfrm>
                <a:off x="83866" y="3404361"/>
                <a:ext cx="2510624" cy="1289007"/>
              </a:xfrm>
              <a:prstGeom prst="rect">
                <a:avLst/>
              </a:prstGeom>
              <a:blipFill>
                <a:blip r:embed="rId5"/>
                <a:stretch>
                  <a:fillRect l="-3883" t="-3774" r="-3398"/>
                </a:stretch>
              </a:blipFill>
            </p:spPr>
            <p:txBody>
              <a:bodyPr/>
              <a:lstStyle/>
              <a:p>
                <a:r>
                  <a:rPr lang="en-US">
                    <a:noFill/>
                  </a:rPr>
                  <a:t> </a:t>
                </a:r>
              </a:p>
            </p:txBody>
          </p:sp>
        </mc:Fallback>
      </mc:AlternateContent>
    </p:spTree>
    <p:extLst>
      <p:ext uri="{BB962C8B-B14F-4D97-AF65-F5344CB8AC3E}">
        <p14:creationId xmlns:p14="http://schemas.microsoft.com/office/powerpoint/2010/main" val="87085789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94011" y="80233"/>
            <a:ext cx="11603979" cy="1384995"/>
          </a:xfrm>
          <a:prstGeom prst="rect">
            <a:avLst/>
          </a:prstGeom>
          <a:noFill/>
        </p:spPr>
        <p:txBody>
          <a:bodyPr wrap="square" lIns="76200" rtlCol="0">
            <a:spAutoFit/>
          </a:bodyPr>
          <a:lstStyle/>
          <a:p>
            <a:r>
              <a:rPr lang="en-US" sz="4200" b="1" dirty="0" smtClean="0">
                <a:latin typeface="Century Gothic" panose="020B0502020202020204" pitchFamily="34" charset="0"/>
              </a:rPr>
              <a:t>To investigate our theory we’re sampling for TSS and monitoring flow at the BRC</a:t>
            </a:r>
            <a:endParaRPr lang="en-US" sz="2700" b="1" dirty="0">
              <a:latin typeface="Century Gothic" panose="020B0502020202020204" pitchFamily="34" charset="0"/>
            </a:endParaRPr>
          </a:p>
        </p:txBody>
      </p:sp>
      <p:sp>
        <p:nvSpPr>
          <p:cNvPr id="2" name="Rectangle 1"/>
          <p:cNvSpPr/>
          <p:nvPr/>
        </p:nvSpPr>
        <p:spPr>
          <a:xfrm>
            <a:off x="9564786" y="5211270"/>
            <a:ext cx="2627214" cy="1646729"/>
          </a:xfrm>
          <a:prstGeom prst="rect">
            <a:avLst/>
          </a:prstGeom>
          <a:noFill/>
          <a:ln>
            <a:solidFill>
              <a:schemeClr val="bg2">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Slide Number Placeholder 2"/>
          <p:cNvSpPr>
            <a:spLocks noGrp="1"/>
          </p:cNvSpPr>
          <p:nvPr>
            <p:ph type="sldNum" sz="quarter" idx="12"/>
          </p:nvPr>
        </p:nvSpPr>
        <p:spPr>
          <a:xfrm>
            <a:off x="-1" y="6492875"/>
            <a:ext cx="525517" cy="365125"/>
          </a:xfrm>
        </p:spPr>
        <p:txBody>
          <a:bodyPr/>
          <a:lstStyle/>
          <a:p>
            <a:fld id="{6E3381FC-F3EA-4C78-AF71-D92E56AC864B}" type="slidenum">
              <a:rPr lang="en-US" sz="1600" b="1" smtClean="0">
                <a:solidFill>
                  <a:schemeClr val="tx1"/>
                </a:solidFill>
                <a:latin typeface="Century Gothic" panose="020B0502020202020204" pitchFamily="34" charset="0"/>
              </a:rPr>
              <a:t>14</a:t>
            </a:fld>
            <a:endParaRPr lang="en-US" sz="1600" b="1" dirty="0">
              <a:solidFill>
                <a:schemeClr val="tx1"/>
              </a:solidFill>
              <a:latin typeface="Century Gothic" panose="020B0502020202020204" pitchFamily="34" charset="0"/>
            </a:endParaRPr>
          </a:p>
        </p:txBody>
      </p:sp>
      <p:pic>
        <p:nvPicPr>
          <p:cNvPr id="6" name="Picture 5"/>
          <p:cNvPicPr>
            <a:picLocks noChangeAspect="1"/>
          </p:cNvPicPr>
          <p:nvPr/>
        </p:nvPicPr>
        <p:blipFill>
          <a:blip r:embed="rId2"/>
          <a:stretch>
            <a:fillRect/>
          </a:stretch>
        </p:blipFill>
        <p:spPr>
          <a:xfrm>
            <a:off x="6572315" y="1940599"/>
            <a:ext cx="4894472" cy="2795299"/>
          </a:xfrm>
          <a:prstGeom prst="rect">
            <a:avLst/>
          </a:prstGeom>
        </p:spPr>
      </p:pic>
      <p:pic>
        <p:nvPicPr>
          <p:cNvPr id="7" name="Picture 6"/>
          <p:cNvPicPr>
            <a:picLocks noChangeAspect="1"/>
          </p:cNvPicPr>
          <p:nvPr/>
        </p:nvPicPr>
        <p:blipFill rotWithShape="1">
          <a:blip r:embed="rId3"/>
          <a:srcRect l="39614" b="30894"/>
          <a:stretch/>
        </p:blipFill>
        <p:spPr>
          <a:xfrm>
            <a:off x="923036" y="2352720"/>
            <a:ext cx="4983778" cy="3719617"/>
          </a:xfrm>
          <a:prstGeom prst="rect">
            <a:avLst/>
          </a:prstGeom>
        </p:spPr>
      </p:pic>
      <p:sp>
        <p:nvSpPr>
          <p:cNvPr id="8" name="5-Point Star 7"/>
          <p:cNvSpPr/>
          <p:nvPr/>
        </p:nvSpPr>
        <p:spPr>
          <a:xfrm>
            <a:off x="4561489" y="3293251"/>
            <a:ext cx="457200" cy="457200"/>
          </a:xfrm>
          <a:prstGeom prst="star5">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0000"/>
              </a:solidFill>
            </a:endParaRPr>
          </a:p>
        </p:txBody>
      </p:sp>
      <p:sp>
        <p:nvSpPr>
          <p:cNvPr id="9" name="5-Point Star 8"/>
          <p:cNvSpPr/>
          <p:nvPr/>
        </p:nvSpPr>
        <p:spPr>
          <a:xfrm>
            <a:off x="2464676" y="4871543"/>
            <a:ext cx="457200" cy="457200"/>
          </a:xfrm>
          <a:prstGeom prst="star5">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0000"/>
              </a:solidFill>
            </a:endParaRPr>
          </a:p>
        </p:txBody>
      </p:sp>
      <p:sp>
        <p:nvSpPr>
          <p:cNvPr id="10" name="5-Point Star 9"/>
          <p:cNvSpPr/>
          <p:nvPr/>
        </p:nvSpPr>
        <p:spPr>
          <a:xfrm>
            <a:off x="1017629" y="3750451"/>
            <a:ext cx="457200" cy="457200"/>
          </a:xfrm>
          <a:prstGeom prst="star5">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0000"/>
              </a:solidFill>
            </a:endParaRPr>
          </a:p>
        </p:txBody>
      </p:sp>
      <p:sp>
        <p:nvSpPr>
          <p:cNvPr id="11" name="TextBox 10"/>
          <p:cNvSpPr txBox="1"/>
          <p:nvPr/>
        </p:nvSpPr>
        <p:spPr>
          <a:xfrm>
            <a:off x="4466816" y="2893141"/>
            <a:ext cx="3973443" cy="400110"/>
          </a:xfrm>
          <a:prstGeom prst="rect">
            <a:avLst/>
          </a:prstGeom>
          <a:noFill/>
        </p:spPr>
        <p:txBody>
          <a:bodyPr wrap="square" lIns="76200" rtlCol="0">
            <a:spAutoFit/>
          </a:bodyPr>
          <a:lstStyle/>
          <a:p>
            <a:r>
              <a:rPr lang="en-US" sz="2000" b="1" dirty="0" smtClean="0">
                <a:ln w="12700">
                  <a:solidFill>
                    <a:schemeClr val="tx1"/>
                  </a:solidFill>
                </a:ln>
                <a:solidFill>
                  <a:schemeClr val="bg1"/>
                </a:solidFill>
                <a:latin typeface="Century Gothic" panose="020B0502020202020204" pitchFamily="34" charset="0"/>
              </a:rPr>
              <a:t>INFLOW SAMPLE</a:t>
            </a:r>
            <a:endParaRPr lang="en-US" sz="2000" b="1" dirty="0">
              <a:ln w="12700">
                <a:solidFill>
                  <a:schemeClr val="tx1"/>
                </a:solidFill>
              </a:ln>
              <a:solidFill>
                <a:schemeClr val="bg1"/>
              </a:solidFill>
              <a:latin typeface="Century Gothic" panose="020B0502020202020204" pitchFamily="34" charset="0"/>
            </a:endParaRPr>
          </a:p>
        </p:txBody>
      </p:sp>
      <p:sp>
        <p:nvSpPr>
          <p:cNvPr id="12" name="TextBox 11"/>
          <p:cNvSpPr txBox="1"/>
          <p:nvPr/>
        </p:nvSpPr>
        <p:spPr>
          <a:xfrm>
            <a:off x="2921876" y="4746200"/>
            <a:ext cx="2522482" cy="707886"/>
          </a:xfrm>
          <a:prstGeom prst="rect">
            <a:avLst/>
          </a:prstGeom>
          <a:noFill/>
        </p:spPr>
        <p:txBody>
          <a:bodyPr wrap="square" lIns="76200" rtlCol="0">
            <a:spAutoFit/>
          </a:bodyPr>
          <a:lstStyle/>
          <a:p>
            <a:r>
              <a:rPr lang="en-US" sz="2000" b="1" dirty="0" smtClean="0">
                <a:ln w="12700">
                  <a:solidFill>
                    <a:schemeClr val="tx1"/>
                  </a:solidFill>
                </a:ln>
                <a:solidFill>
                  <a:schemeClr val="bg1"/>
                </a:solidFill>
                <a:latin typeface="Century Gothic" panose="020B0502020202020204" pitchFamily="34" charset="0"/>
              </a:rPr>
              <a:t>STORM SEWER OUTFLOW SAMPLE</a:t>
            </a:r>
            <a:endParaRPr lang="en-US" sz="2000" b="1" dirty="0">
              <a:ln w="12700">
                <a:solidFill>
                  <a:schemeClr val="tx1"/>
                </a:solidFill>
              </a:ln>
              <a:solidFill>
                <a:schemeClr val="bg1"/>
              </a:solidFill>
              <a:latin typeface="Century Gothic" panose="020B0502020202020204" pitchFamily="34" charset="0"/>
            </a:endParaRPr>
          </a:p>
        </p:txBody>
      </p:sp>
      <p:sp>
        <p:nvSpPr>
          <p:cNvPr id="13" name="TextBox 12"/>
          <p:cNvSpPr txBox="1"/>
          <p:nvPr/>
        </p:nvSpPr>
        <p:spPr>
          <a:xfrm>
            <a:off x="1474829" y="3350876"/>
            <a:ext cx="1725571" cy="1015663"/>
          </a:xfrm>
          <a:prstGeom prst="rect">
            <a:avLst/>
          </a:prstGeom>
          <a:noFill/>
        </p:spPr>
        <p:txBody>
          <a:bodyPr wrap="square" lIns="76200" rtlCol="0">
            <a:spAutoFit/>
          </a:bodyPr>
          <a:lstStyle/>
          <a:p>
            <a:r>
              <a:rPr lang="en-US" sz="2000" b="1" dirty="0" smtClean="0">
                <a:ln w="12700">
                  <a:solidFill>
                    <a:schemeClr val="tx1"/>
                  </a:solidFill>
                </a:ln>
                <a:solidFill>
                  <a:schemeClr val="bg1"/>
                </a:solidFill>
                <a:latin typeface="Century Gothic" panose="020B0502020202020204" pitchFamily="34" charset="0"/>
              </a:rPr>
              <a:t>CELL OUTFLOW SAMPLE</a:t>
            </a:r>
            <a:endParaRPr lang="en-US" sz="2000" b="1" dirty="0">
              <a:ln w="12700">
                <a:solidFill>
                  <a:schemeClr val="tx1"/>
                </a:solidFill>
              </a:ln>
              <a:solidFill>
                <a:schemeClr val="bg1"/>
              </a:solidFill>
              <a:latin typeface="Century Gothic" panose="020B0502020202020204" pitchFamily="34" charset="0"/>
            </a:endParaRPr>
          </a:p>
        </p:txBody>
      </p:sp>
      <p:sp>
        <p:nvSpPr>
          <p:cNvPr id="14" name="TextBox 13"/>
          <p:cNvSpPr txBox="1">
            <a:spLocks noChangeAspect="1"/>
          </p:cNvSpPr>
          <p:nvPr/>
        </p:nvSpPr>
        <p:spPr>
          <a:xfrm>
            <a:off x="5107704" y="5192476"/>
            <a:ext cx="3748434" cy="261610"/>
          </a:xfrm>
          <a:prstGeom prst="rect">
            <a:avLst/>
          </a:prstGeom>
          <a:noFill/>
        </p:spPr>
        <p:txBody>
          <a:bodyPr wrap="square" rtlCol="0">
            <a:spAutoFit/>
          </a:bodyPr>
          <a:lstStyle/>
          <a:p>
            <a:pPr algn="ctr">
              <a:spcBef>
                <a:spcPts val="125"/>
              </a:spcBef>
            </a:pPr>
            <a:r>
              <a:rPr lang="en-US" sz="1050" i="1" dirty="0" smtClean="0">
                <a:latin typeface="Century Gothic" panose="020B0502020202020204" pitchFamily="34" charset="0"/>
              </a:rPr>
              <a:t>Source: Foth Engineering</a:t>
            </a:r>
            <a:endParaRPr lang="en-US" sz="1050" i="1" dirty="0">
              <a:latin typeface="Century Gothic" panose="020B0502020202020204" pitchFamily="34" charset="0"/>
            </a:endParaRPr>
          </a:p>
        </p:txBody>
      </p:sp>
    </p:spTree>
    <p:extLst>
      <p:ext uri="{BB962C8B-B14F-4D97-AF65-F5344CB8AC3E}">
        <p14:creationId xmlns:p14="http://schemas.microsoft.com/office/powerpoint/2010/main" val="277975123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94011" y="80233"/>
            <a:ext cx="11603979" cy="1384995"/>
          </a:xfrm>
          <a:prstGeom prst="rect">
            <a:avLst/>
          </a:prstGeom>
          <a:noFill/>
        </p:spPr>
        <p:txBody>
          <a:bodyPr wrap="square" lIns="76200" rtlCol="0">
            <a:spAutoFit/>
          </a:bodyPr>
          <a:lstStyle/>
          <a:p>
            <a:r>
              <a:rPr lang="en-US" sz="4200" b="1" dirty="0" smtClean="0">
                <a:latin typeface="Century Gothic" panose="020B0502020202020204" pitchFamily="34" charset="0"/>
              </a:rPr>
              <a:t>We created a 2-dimensional model of the intake structure </a:t>
            </a:r>
            <a:endParaRPr lang="en-US" sz="2700" b="1" dirty="0">
              <a:latin typeface="Century Gothic" panose="020B0502020202020204" pitchFamily="34" charset="0"/>
            </a:endParaRPr>
          </a:p>
        </p:txBody>
      </p:sp>
      <p:sp>
        <p:nvSpPr>
          <p:cNvPr id="2" name="Rectangle 1"/>
          <p:cNvSpPr/>
          <p:nvPr/>
        </p:nvSpPr>
        <p:spPr>
          <a:xfrm>
            <a:off x="9564786" y="5211270"/>
            <a:ext cx="2627214" cy="1646729"/>
          </a:xfrm>
          <a:prstGeom prst="rect">
            <a:avLst/>
          </a:prstGeom>
          <a:noFill/>
          <a:ln>
            <a:solidFill>
              <a:schemeClr val="bg2">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Slide Number Placeholder 2"/>
          <p:cNvSpPr>
            <a:spLocks noGrp="1"/>
          </p:cNvSpPr>
          <p:nvPr>
            <p:ph type="sldNum" sz="quarter" idx="12"/>
          </p:nvPr>
        </p:nvSpPr>
        <p:spPr>
          <a:xfrm>
            <a:off x="0" y="6492875"/>
            <a:ext cx="546538" cy="365125"/>
          </a:xfrm>
        </p:spPr>
        <p:txBody>
          <a:bodyPr/>
          <a:lstStyle/>
          <a:p>
            <a:fld id="{6E3381FC-F3EA-4C78-AF71-D92E56AC864B}" type="slidenum">
              <a:rPr lang="en-US" sz="1600" b="1" smtClean="0">
                <a:solidFill>
                  <a:schemeClr val="tx1"/>
                </a:solidFill>
                <a:latin typeface="Century Gothic" panose="020B0502020202020204" pitchFamily="34" charset="0"/>
              </a:rPr>
              <a:t>15</a:t>
            </a:fld>
            <a:endParaRPr lang="en-US" sz="1600" b="1" dirty="0">
              <a:solidFill>
                <a:schemeClr val="tx1"/>
              </a:solidFill>
              <a:latin typeface="Century Gothic" panose="020B0502020202020204" pitchFamily="34" charset="0"/>
            </a:endParaRPr>
          </a:p>
        </p:txBody>
      </p:sp>
      <p:pic>
        <p:nvPicPr>
          <p:cNvPr id="7" name="Picture 6"/>
          <p:cNvPicPr>
            <a:picLocks noChangeAspect="1"/>
          </p:cNvPicPr>
          <p:nvPr/>
        </p:nvPicPr>
        <p:blipFill>
          <a:blip r:embed="rId2"/>
          <a:stretch>
            <a:fillRect/>
          </a:stretch>
        </p:blipFill>
        <p:spPr>
          <a:xfrm>
            <a:off x="4666127" y="1465228"/>
            <a:ext cx="5686564" cy="4784605"/>
          </a:xfrm>
          <a:prstGeom prst="rect">
            <a:avLst/>
          </a:prstGeom>
        </p:spPr>
      </p:pic>
      <mc:AlternateContent xmlns:mc="http://schemas.openxmlformats.org/markup-compatibility/2006" xmlns:a14="http://schemas.microsoft.com/office/drawing/2010/main">
        <mc:Choice Requires="a14">
          <p:graphicFrame>
            <p:nvGraphicFramePr>
              <p:cNvPr id="4" name="Diagram 3"/>
              <p:cNvGraphicFramePr/>
              <p:nvPr>
                <p:extLst>
                  <p:ext uri="{D42A27DB-BD31-4B8C-83A1-F6EECF244321}">
                    <p14:modId xmlns:p14="http://schemas.microsoft.com/office/powerpoint/2010/main" val="3618341088"/>
                  </p:ext>
                </p:extLst>
              </p:nvPr>
            </p:nvGraphicFramePr>
            <p:xfrm>
              <a:off x="398881" y="1868323"/>
              <a:ext cx="4036251" cy="489782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mc:Choice>
        <mc:Fallback xmlns="">
          <p:graphicFrame>
            <p:nvGraphicFramePr>
              <p:cNvPr id="4" name="Diagram 3"/>
              <p:cNvGraphicFramePr/>
              <p:nvPr>
                <p:extLst>
                  <p:ext uri="{D42A27DB-BD31-4B8C-83A1-F6EECF244321}">
                    <p14:modId xmlns:p14="http://schemas.microsoft.com/office/powerpoint/2010/main" val="3618341088"/>
                  </p:ext>
                </p:extLst>
              </p:nvPr>
            </p:nvGraphicFramePr>
            <p:xfrm>
              <a:off x="398881" y="1868323"/>
              <a:ext cx="4036251" cy="4897821"/>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mc:Fallback>
      </mc:AlternateContent>
    </p:spTree>
    <p:extLst>
      <p:ext uri="{BB962C8B-B14F-4D97-AF65-F5344CB8AC3E}">
        <p14:creationId xmlns:p14="http://schemas.microsoft.com/office/powerpoint/2010/main" val="284958542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620108" y="1876350"/>
            <a:ext cx="7437379" cy="4616525"/>
            <a:chOff x="3039738" y="2111919"/>
            <a:chExt cx="6072512" cy="3408033"/>
          </a:xfrm>
        </p:grpSpPr>
        <p:pic>
          <p:nvPicPr>
            <p:cNvPr id="10" name="Picture 9" descr="A close up of a map&#10;&#10;Description automatically generated"/>
            <p:cNvPicPr/>
            <p:nvPr/>
          </p:nvPicPr>
          <p:blipFill rotWithShape="1">
            <a:blip r:embed="rId3">
              <a:extLst>
                <a:ext uri="{28A0092B-C50C-407E-A947-70E740481C1C}">
                  <a14:useLocalDpi xmlns:a14="http://schemas.microsoft.com/office/drawing/2010/main" val="0"/>
                </a:ext>
              </a:extLst>
            </a:blip>
            <a:srcRect l="3039" r="5891" b="29802"/>
            <a:stretch/>
          </p:blipFill>
          <p:spPr>
            <a:xfrm>
              <a:off x="3039738" y="2111919"/>
              <a:ext cx="6072512" cy="3408033"/>
            </a:xfrm>
            <a:prstGeom prst="rect">
              <a:avLst/>
            </a:prstGeom>
          </p:spPr>
        </p:pic>
        <p:sp>
          <p:nvSpPr>
            <p:cNvPr id="11" name="Freeform 10"/>
            <p:cNvSpPr/>
            <p:nvPr/>
          </p:nvSpPr>
          <p:spPr>
            <a:xfrm>
              <a:off x="3723044" y="5191571"/>
              <a:ext cx="4975359" cy="46072"/>
            </a:xfrm>
            <a:custGeom>
              <a:avLst/>
              <a:gdLst>
                <a:gd name="connsiteX0" fmla="*/ 0 w 4951071"/>
                <a:gd name="connsiteY0" fmla="*/ 2893 h 5787"/>
                <a:gd name="connsiteX1" fmla="*/ 2448045 w 4951071"/>
                <a:gd name="connsiteY1" fmla="*/ 5787 h 5787"/>
                <a:gd name="connsiteX2" fmla="*/ 2488557 w 4951071"/>
                <a:gd name="connsiteY2" fmla="*/ 0 h 5787"/>
                <a:gd name="connsiteX3" fmla="*/ 4951071 w 4951071"/>
                <a:gd name="connsiteY3" fmla="*/ 0 h 5787"/>
                <a:gd name="connsiteX0" fmla="*/ 0 w 10018"/>
                <a:gd name="connsiteY0" fmla="*/ 10599 h 10916"/>
                <a:gd name="connsiteX1" fmla="*/ 4962 w 10018"/>
                <a:gd name="connsiteY1" fmla="*/ 10000 h 10916"/>
                <a:gd name="connsiteX2" fmla="*/ 5044 w 10018"/>
                <a:gd name="connsiteY2" fmla="*/ 0 h 10916"/>
                <a:gd name="connsiteX3" fmla="*/ 10018 w 10018"/>
                <a:gd name="connsiteY3" fmla="*/ 0 h 10916"/>
                <a:gd name="connsiteX0" fmla="*/ 0 w 10018"/>
                <a:gd name="connsiteY0" fmla="*/ 10599 h 10916"/>
                <a:gd name="connsiteX1" fmla="*/ 4962 w 10018"/>
                <a:gd name="connsiteY1" fmla="*/ 10000 h 10916"/>
                <a:gd name="connsiteX2" fmla="*/ 5267 w 10018"/>
                <a:gd name="connsiteY2" fmla="*/ 3353 h 10916"/>
                <a:gd name="connsiteX3" fmla="*/ 5044 w 10018"/>
                <a:gd name="connsiteY3" fmla="*/ 0 h 10916"/>
                <a:gd name="connsiteX4" fmla="*/ 10018 w 10018"/>
                <a:gd name="connsiteY4" fmla="*/ 0 h 10916"/>
                <a:gd name="connsiteX0" fmla="*/ 0 w 10018"/>
                <a:gd name="connsiteY0" fmla="*/ 10599 h 10747"/>
                <a:gd name="connsiteX1" fmla="*/ 4938 w 10018"/>
                <a:gd name="connsiteY1" fmla="*/ 9716 h 10747"/>
                <a:gd name="connsiteX2" fmla="*/ 5267 w 10018"/>
                <a:gd name="connsiteY2" fmla="*/ 3353 h 10747"/>
                <a:gd name="connsiteX3" fmla="*/ 5044 w 10018"/>
                <a:gd name="connsiteY3" fmla="*/ 0 h 10747"/>
                <a:gd name="connsiteX4" fmla="*/ 10018 w 10018"/>
                <a:gd name="connsiteY4" fmla="*/ 0 h 10747"/>
                <a:gd name="connsiteX0" fmla="*/ 0 w 10018"/>
                <a:gd name="connsiteY0" fmla="*/ 11262 h 11262"/>
                <a:gd name="connsiteX1" fmla="*/ 4938 w 10018"/>
                <a:gd name="connsiteY1" fmla="*/ 10379 h 11262"/>
                <a:gd name="connsiteX2" fmla="*/ 5768 w 10018"/>
                <a:gd name="connsiteY2" fmla="*/ 9616 h 11262"/>
                <a:gd name="connsiteX3" fmla="*/ 5044 w 10018"/>
                <a:gd name="connsiteY3" fmla="*/ 663 h 11262"/>
                <a:gd name="connsiteX4" fmla="*/ 10018 w 10018"/>
                <a:gd name="connsiteY4" fmla="*/ 663 h 11262"/>
                <a:gd name="connsiteX0" fmla="*/ 0 w 10018"/>
                <a:gd name="connsiteY0" fmla="*/ 10599 h 10599"/>
                <a:gd name="connsiteX1" fmla="*/ 4938 w 10018"/>
                <a:gd name="connsiteY1" fmla="*/ 9716 h 10599"/>
                <a:gd name="connsiteX2" fmla="*/ 5768 w 10018"/>
                <a:gd name="connsiteY2" fmla="*/ 8953 h 10599"/>
                <a:gd name="connsiteX3" fmla="*/ 6885 w 10018"/>
                <a:gd name="connsiteY3" fmla="*/ 9711 h 10599"/>
                <a:gd name="connsiteX4" fmla="*/ 10018 w 10018"/>
                <a:gd name="connsiteY4" fmla="*/ 0 h 10599"/>
                <a:gd name="connsiteX0" fmla="*/ 0 w 10000"/>
                <a:gd name="connsiteY0" fmla="*/ 2242 h 2242"/>
                <a:gd name="connsiteX1" fmla="*/ 4938 w 10000"/>
                <a:gd name="connsiteY1" fmla="*/ 1359 h 2242"/>
                <a:gd name="connsiteX2" fmla="*/ 5768 w 10000"/>
                <a:gd name="connsiteY2" fmla="*/ 596 h 2242"/>
                <a:gd name="connsiteX3" fmla="*/ 6885 w 10000"/>
                <a:gd name="connsiteY3" fmla="*/ 1354 h 2242"/>
                <a:gd name="connsiteX4" fmla="*/ 10000 w 10000"/>
                <a:gd name="connsiteY4" fmla="*/ 1000 h 2242"/>
                <a:gd name="connsiteX0" fmla="*/ 0 w 10000"/>
                <a:gd name="connsiteY0" fmla="*/ 8143 h 8143"/>
                <a:gd name="connsiteX1" fmla="*/ 4938 w 10000"/>
                <a:gd name="connsiteY1" fmla="*/ 4205 h 8143"/>
                <a:gd name="connsiteX2" fmla="*/ 5682 w 10000"/>
                <a:gd name="connsiteY2" fmla="*/ 3014 h 8143"/>
                <a:gd name="connsiteX3" fmla="*/ 6885 w 10000"/>
                <a:gd name="connsiteY3" fmla="*/ 4182 h 8143"/>
                <a:gd name="connsiteX4" fmla="*/ 10000 w 10000"/>
                <a:gd name="connsiteY4" fmla="*/ 2603 h 8143"/>
                <a:gd name="connsiteX0" fmla="*/ 0 w 10000"/>
                <a:gd name="connsiteY0" fmla="*/ 8759 h 8759"/>
                <a:gd name="connsiteX1" fmla="*/ 4938 w 10000"/>
                <a:gd name="connsiteY1" fmla="*/ 3923 h 8759"/>
                <a:gd name="connsiteX2" fmla="*/ 5762 w 10000"/>
                <a:gd name="connsiteY2" fmla="*/ 4013 h 8759"/>
                <a:gd name="connsiteX3" fmla="*/ 6885 w 10000"/>
                <a:gd name="connsiteY3" fmla="*/ 3895 h 8759"/>
                <a:gd name="connsiteX4" fmla="*/ 10000 w 10000"/>
                <a:gd name="connsiteY4" fmla="*/ 1956 h 8759"/>
                <a:gd name="connsiteX0" fmla="*/ 0 w 10000"/>
                <a:gd name="connsiteY0" fmla="*/ 10347 h 10347"/>
                <a:gd name="connsiteX1" fmla="*/ 4938 w 10000"/>
                <a:gd name="connsiteY1" fmla="*/ 4826 h 10347"/>
                <a:gd name="connsiteX2" fmla="*/ 5426 w 10000"/>
                <a:gd name="connsiteY2" fmla="*/ 4486 h 10347"/>
                <a:gd name="connsiteX3" fmla="*/ 6885 w 10000"/>
                <a:gd name="connsiteY3" fmla="*/ 4794 h 10347"/>
                <a:gd name="connsiteX4" fmla="*/ 10000 w 10000"/>
                <a:gd name="connsiteY4" fmla="*/ 2580 h 10347"/>
                <a:gd name="connsiteX0" fmla="*/ 0 w 10000"/>
                <a:gd name="connsiteY0" fmla="*/ 10347 h 10347"/>
                <a:gd name="connsiteX1" fmla="*/ 4296 w 10000"/>
                <a:gd name="connsiteY1" fmla="*/ 5269 h 10347"/>
                <a:gd name="connsiteX2" fmla="*/ 5426 w 10000"/>
                <a:gd name="connsiteY2" fmla="*/ 4486 h 10347"/>
                <a:gd name="connsiteX3" fmla="*/ 6885 w 10000"/>
                <a:gd name="connsiteY3" fmla="*/ 4794 h 10347"/>
                <a:gd name="connsiteX4" fmla="*/ 10000 w 10000"/>
                <a:gd name="connsiteY4" fmla="*/ 2580 h 10347"/>
                <a:gd name="connsiteX0" fmla="*/ 0 w 10000"/>
                <a:gd name="connsiteY0" fmla="*/ 11778 h 11778"/>
                <a:gd name="connsiteX1" fmla="*/ 4296 w 10000"/>
                <a:gd name="connsiteY1" fmla="*/ 6700 h 11778"/>
                <a:gd name="connsiteX2" fmla="*/ 5536 w 10000"/>
                <a:gd name="connsiteY2" fmla="*/ 4144 h 11778"/>
                <a:gd name="connsiteX3" fmla="*/ 6885 w 10000"/>
                <a:gd name="connsiteY3" fmla="*/ 6225 h 11778"/>
                <a:gd name="connsiteX4" fmla="*/ 10000 w 10000"/>
                <a:gd name="connsiteY4" fmla="*/ 4011 h 11778"/>
                <a:gd name="connsiteX0" fmla="*/ 0 w 10000"/>
                <a:gd name="connsiteY0" fmla="*/ 10700 h 10700"/>
                <a:gd name="connsiteX1" fmla="*/ 4296 w 10000"/>
                <a:gd name="connsiteY1" fmla="*/ 5622 h 10700"/>
                <a:gd name="connsiteX2" fmla="*/ 4967 w 10000"/>
                <a:gd name="connsiteY2" fmla="*/ 4396 h 10700"/>
                <a:gd name="connsiteX3" fmla="*/ 6885 w 10000"/>
                <a:gd name="connsiteY3" fmla="*/ 5147 h 10700"/>
                <a:gd name="connsiteX4" fmla="*/ 10000 w 10000"/>
                <a:gd name="connsiteY4" fmla="*/ 2933 h 10700"/>
                <a:gd name="connsiteX0" fmla="*/ 0 w 10000"/>
                <a:gd name="connsiteY0" fmla="*/ 10700 h 10700"/>
                <a:gd name="connsiteX1" fmla="*/ 4296 w 10000"/>
                <a:gd name="connsiteY1" fmla="*/ 5622 h 10700"/>
                <a:gd name="connsiteX2" fmla="*/ 4967 w 10000"/>
                <a:gd name="connsiteY2" fmla="*/ 4396 h 10700"/>
                <a:gd name="connsiteX3" fmla="*/ 6885 w 10000"/>
                <a:gd name="connsiteY3" fmla="*/ 5147 h 10700"/>
                <a:gd name="connsiteX4" fmla="*/ 10000 w 10000"/>
                <a:gd name="connsiteY4" fmla="*/ 2933 h 10700"/>
                <a:gd name="connsiteX0" fmla="*/ 0 w 10000"/>
                <a:gd name="connsiteY0" fmla="*/ 9655 h 9655"/>
                <a:gd name="connsiteX1" fmla="*/ 4296 w 10000"/>
                <a:gd name="connsiteY1" fmla="*/ 4577 h 9655"/>
                <a:gd name="connsiteX2" fmla="*/ 4967 w 10000"/>
                <a:gd name="connsiteY2" fmla="*/ 4681 h 9655"/>
                <a:gd name="connsiteX3" fmla="*/ 6885 w 10000"/>
                <a:gd name="connsiteY3" fmla="*/ 4102 h 9655"/>
                <a:gd name="connsiteX4" fmla="*/ 10000 w 10000"/>
                <a:gd name="connsiteY4" fmla="*/ 1888 h 9655"/>
                <a:gd name="connsiteX0" fmla="*/ 0 w 10000"/>
                <a:gd name="connsiteY0" fmla="*/ 10000 h 10000"/>
                <a:gd name="connsiteX1" fmla="*/ 4296 w 10000"/>
                <a:gd name="connsiteY1" fmla="*/ 6577 h 10000"/>
                <a:gd name="connsiteX2" fmla="*/ 4967 w 10000"/>
                <a:gd name="connsiteY2" fmla="*/ 4848 h 10000"/>
                <a:gd name="connsiteX3" fmla="*/ 6885 w 10000"/>
                <a:gd name="connsiteY3" fmla="*/ 4249 h 10000"/>
                <a:gd name="connsiteX4" fmla="*/ 10000 w 10000"/>
                <a:gd name="connsiteY4" fmla="*/ 1955 h 10000"/>
                <a:gd name="connsiteX0" fmla="*/ 0 w 10000"/>
                <a:gd name="connsiteY0" fmla="*/ 8293 h 8293"/>
                <a:gd name="connsiteX1" fmla="*/ 4296 w 10000"/>
                <a:gd name="connsiteY1" fmla="*/ 4870 h 8293"/>
                <a:gd name="connsiteX2" fmla="*/ 4930 w 10000"/>
                <a:gd name="connsiteY2" fmla="*/ 5437 h 8293"/>
                <a:gd name="connsiteX3" fmla="*/ 6885 w 10000"/>
                <a:gd name="connsiteY3" fmla="*/ 2542 h 8293"/>
                <a:gd name="connsiteX4" fmla="*/ 10000 w 10000"/>
                <a:gd name="connsiteY4" fmla="*/ 248 h 8293"/>
                <a:gd name="connsiteX0" fmla="*/ 0 w 10000"/>
                <a:gd name="connsiteY0" fmla="*/ 11621 h 11621"/>
                <a:gd name="connsiteX1" fmla="*/ 4296 w 10000"/>
                <a:gd name="connsiteY1" fmla="*/ 7493 h 11621"/>
                <a:gd name="connsiteX2" fmla="*/ 4930 w 10000"/>
                <a:gd name="connsiteY2" fmla="*/ 8177 h 11621"/>
                <a:gd name="connsiteX3" fmla="*/ 6903 w 10000"/>
                <a:gd name="connsiteY3" fmla="*/ 811 h 11621"/>
                <a:gd name="connsiteX4" fmla="*/ 10000 w 10000"/>
                <a:gd name="connsiteY4" fmla="*/ 1920 h 11621"/>
                <a:gd name="connsiteX0" fmla="*/ 0 w 10000"/>
                <a:gd name="connsiteY0" fmla="*/ 11621 h 11621"/>
                <a:gd name="connsiteX1" fmla="*/ 4930 w 10000"/>
                <a:gd name="connsiteY1" fmla="*/ 8177 h 11621"/>
                <a:gd name="connsiteX2" fmla="*/ 6903 w 10000"/>
                <a:gd name="connsiteY2" fmla="*/ 811 h 11621"/>
                <a:gd name="connsiteX3" fmla="*/ 10000 w 10000"/>
                <a:gd name="connsiteY3" fmla="*/ 1920 h 11621"/>
                <a:gd name="connsiteX0" fmla="*/ 0 w 10000"/>
                <a:gd name="connsiteY0" fmla="*/ 11621 h 11621"/>
                <a:gd name="connsiteX1" fmla="*/ 4930 w 10000"/>
                <a:gd name="connsiteY1" fmla="*/ 8177 h 11621"/>
                <a:gd name="connsiteX2" fmla="*/ 6903 w 10000"/>
                <a:gd name="connsiteY2" fmla="*/ 811 h 11621"/>
                <a:gd name="connsiteX3" fmla="*/ 10000 w 10000"/>
                <a:gd name="connsiteY3" fmla="*/ 1920 h 11621"/>
                <a:gd name="connsiteX0" fmla="*/ 0 w 10000"/>
                <a:gd name="connsiteY0" fmla="*/ 12942 h 12942"/>
                <a:gd name="connsiteX1" fmla="*/ 4844 w 10000"/>
                <a:gd name="connsiteY1" fmla="*/ 7284 h 12942"/>
                <a:gd name="connsiteX2" fmla="*/ 6903 w 10000"/>
                <a:gd name="connsiteY2" fmla="*/ 2132 h 12942"/>
                <a:gd name="connsiteX3" fmla="*/ 10000 w 10000"/>
                <a:gd name="connsiteY3" fmla="*/ 3241 h 12942"/>
                <a:gd name="connsiteX0" fmla="*/ 0 w 10000"/>
                <a:gd name="connsiteY0" fmla="*/ 12592 h 12592"/>
                <a:gd name="connsiteX1" fmla="*/ 5003 w 10000"/>
                <a:gd name="connsiteY1" fmla="*/ 7488 h 12592"/>
                <a:gd name="connsiteX2" fmla="*/ 6903 w 10000"/>
                <a:gd name="connsiteY2" fmla="*/ 1782 h 12592"/>
                <a:gd name="connsiteX3" fmla="*/ 10000 w 10000"/>
                <a:gd name="connsiteY3" fmla="*/ 2891 h 12592"/>
                <a:gd name="connsiteX0" fmla="*/ 0 w 10031"/>
                <a:gd name="connsiteY0" fmla="*/ 9824 h 9824"/>
                <a:gd name="connsiteX1" fmla="*/ 5034 w 10031"/>
                <a:gd name="connsiteY1" fmla="*/ 7488 h 9824"/>
                <a:gd name="connsiteX2" fmla="*/ 6934 w 10031"/>
                <a:gd name="connsiteY2" fmla="*/ 1782 h 9824"/>
                <a:gd name="connsiteX3" fmla="*/ 10031 w 10031"/>
                <a:gd name="connsiteY3" fmla="*/ 2891 h 9824"/>
                <a:gd name="connsiteX0" fmla="*/ 0 w 10000"/>
                <a:gd name="connsiteY0" fmla="*/ 11103 h 11103"/>
                <a:gd name="connsiteX1" fmla="*/ 5018 w 10000"/>
                <a:gd name="connsiteY1" fmla="*/ 7034 h 11103"/>
                <a:gd name="connsiteX2" fmla="*/ 6913 w 10000"/>
                <a:gd name="connsiteY2" fmla="*/ 2917 h 11103"/>
                <a:gd name="connsiteX3" fmla="*/ 10000 w 10000"/>
                <a:gd name="connsiteY3" fmla="*/ 4046 h 11103"/>
                <a:gd name="connsiteX0" fmla="*/ 0 w 10000"/>
                <a:gd name="connsiteY0" fmla="*/ 11786 h 11786"/>
                <a:gd name="connsiteX1" fmla="*/ 5018 w 10000"/>
                <a:gd name="connsiteY1" fmla="*/ 7717 h 11786"/>
                <a:gd name="connsiteX2" fmla="*/ 6907 w 10000"/>
                <a:gd name="connsiteY2" fmla="*/ 1909 h 11786"/>
                <a:gd name="connsiteX3" fmla="*/ 10000 w 10000"/>
                <a:gd name="connsiteY3" fmla="*/ 4729 h 11786"/>
                <a:gd name="connsiteX0" fmla="*/ 0 w 10018"/>
                <a:gd name="connsiteY0" fmla="*/ 11596 h 11596"/>
                <a:gd name="connsiteX1" fmla="*/ 5018 w 10018"/>
                <a:gd name="connsiteY1" fmla="*/ 7527 h 11596"/>
                <a:gd name="connsiteX2" fmla="*/ 6907 w 10018"/>
                <a:gd name="connsiteY2" fmla="*/ 1719 h 11596"/>
                <a:gd name="connsiteX3" fmla="*/ 10018 w 10018"/>
                <a:gd name="connsiteY3" fmla="*/ 1158 h 11596"/>
              </a:gdLst>
              <a:ahLst/>
              <a:cxnLst>
                <a:cxn ang="0">
                  <a:pos x="connsiteX0" y="connsiteY0"/>
                </a:cxn>
                <a:cxn ang="0">
                  <a:pos x="connsiteX1" y="connsiteY1"/>
                </a:cxn>
                <a:cxn ang="0">
                  <a:pos x="connsiteX2" y="connsiteY2"/>
                </a:cxn>
                <a:cxn ang="0">
                  <a:pos x="connsiteX3" y="connsiteY3"/>
                </a:cxn>
              </a:cxnLst>
              <a:rect l="l" t="t" r="r" b="b"/>
              <a:pathLst>
                <a:path w="10018" h="11596">
                  <a:moveTo>
                    <a:pt x="0" y="11596"/>
                  </a:moveTo>
                  <a:lnTo>
                    <a:pt x="5018" y="7527"/>
                  </a:lnTo>
                  <a:cubicBezTo>
                    <a:pt x="5032" y="-5724"/>
                    <a:pt x="6074" y="2781"/>
                    <a:pt x="6907" y="1719"/>
                  </a:cubicBezTo>
                  <a:cubicBezTo>
                    <a:pt x="7740" y="658"/>
                    <a:pt x="8365" y="1158"/>
                    <a:pt x="10018" y="1158"/>
                  </a:cubicBezTo>
                </a:path>
              </a:pathLst>
            </a:custGeom>
            <a:noFill/>
            <a:ln w="571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Freeform 11"/>
            <p:cNvSpPr/>
            <p:nvPr/>
          </p:nvSpPr>
          <p:spPr>
            <a:xfrm>
              <a:off x="3699892" y="5028260"/>
              <a:ext cx="4975359" cy="201431"/>
            </a:xfrm>
            <a:custGeom>
              <a:avLst/>
              <a:gdLst>
                <a:gd name="connsiteX0" fmla="*/ 0 w 4951071"/>
                <a:gd name="connsiteY0" fmla="*/ 2893 h 5787"/>
                <a:gd name="connsiteX1" fmla="*/ 2448045 w 4951071"/>
                <a:gd name="connsiteY1" fmla="*/ 5787 h 5787"/>
                <a:gd name="connsiteX2" fmla="*/ 2488557 w 4951071"/>
                <a:gd name="connsiteY2" fmla="*/ 0 h 5787"/>
                <a:gd name="connsiteX3" fmla="*/ 4951071 w 4951071"/>
                <a:gd name="connsiteY3" fmla="*/ 0 h 5787"/>
                <a:gd name="connsiteX0" fmla="*/ 0 w 10018"/>
                <a:gd name="connsiteY0" fmla="*/ 10599 h 10916"/>
                <a:gd name="connsiteX1" fmla="*/ 4962 w 10018"/>
                <a:gd name="connsiteY1" fmla="*/ 10000 h 10916"/>
                <a:gd name="connsiteX2" fmla="*/ 5044 w 10018"/>
                <a:gd name="connsiteY2" fmla="*/ 0 h 10916"/>
                <a:gd name="connsiteX3" fmla="*/ 10018 w 10018"/>
                <a:gd name="connsiteY3" fmla="*/ 0 h 10916"/>
                <a:gd name="connsiteX0" fmla="*/ 0 w 10018"/>
                <a:gd name="connsiteY0" fmla="*/ 10599 h 10916"/>
                <a:gd name="connsiteX1" fmla="*/ 4962 w 10018"/>
                <a:gd name="connsiteY1" fmla="*/ 10000 h 10916"/>
                <a:gd name="connsiteX2" fmla="*/ 5267 w 10018"/>
                <a:gd name="connsiteY2" fmla="*/ 3353 h 10916"/>
                <a:gd name="connsiteX3" fmla="*/ 5044 w 10018"/>
                <a:gd name="connsiteY3" fmla="*/ 0 h 10916"/>
                <a:gd name="connsiteX4" fmla="*/ 10018 w 10018"/>
                <a:gd name="connsiteY4" fmla="*/ 0 h 10916"/>
                <a:gd name="connsiteX0" fmla="*/ 0 w 10018"/>
                <a:gd name="connsiteY0" fmla="*/ 10599 h 10747"/>
                <a:gd name="connsiteX1" fmla="*/ 4938 w 10018"/>
                <a:gd name="connsiteY1" fmla="*/ 9716 h 10747"/>
                <a:gd name="connsiteX2" fmla="*/ 5267 w 10018"/>
                <a:gd name="connsiteY2" fmla="*/ 3353 h 10747"/>
                <a:gd name="connsiteX3" fmla="*/ 5044 w 10018"/>
                <a:gd name="connsiteY3" fmla="*/ 0 h 10747"/>
                <a:gd name="connsiteX4" fmla="*/ 10018 w 10018"/>
                <a:gd name="connsiteY4" fmla="*/ 0 h 10747"/>
                <a:gd name="connsiteX0" fmla="*/ 0 w 10018"/>
                <a:gd name="connsiteY0" fmla="*/ 11262 h 11262"/>
                <a:gd name="connsiteX1" fmla="*/ 4938 w 10018"/>
                <a:gd name="connsiteY1" fmla="*/ 10379 h 11262"/>
                <a:gd name="connsiteX2" fmla="*/ 5768 w 10018"/>
                <a:gd name="connsiteY2" fmla="*/ 9616 h 11262"/>
                <a:gd name="connsiteX3" fmla="*/ 5044 w 10018"/>
                <a:gd name="connsiteY3" fmla="*/ 663 h 11262"/>
                <a:gd name="connsiteX4" fmla="*/ 10018 w 10018"/>
                <a:gd name="connsiteY4" fmla="*/ 663 h 11262"/>
                <a:gd name="connsiteX0" fmla="*/ 0 w 10018"/>
                <a:gd name="connsiteY0" fmla="*/ 10599 h 10599"/>
                <a:gd name="connsiteX1" fmla="*/ 4938 w 10018"/>
                <a:gd name="connsiteY1" fmla="*/ 9716 h 10599"/>
                <a:gd name="connsiteX2" fmla="*/ 5768 w 10018"/>
                <a:gd name="connsiteY2" fmla="*/ 8953 h 10599"/>
                <a:gd name="connsiteX3" fmla="*/ 6885 w 10018"/>
                <a:gd name="connsiteY3" fmla="*/ 9711 h 10599"/>
                <a:gd name="connsiteX4" fmla="*/ 10018 w 10018"/>
                <a:gd name="connsiteY4" fmla="*/ 0 h 10599"/>
                <a:gd name="connsiteX0" fmla="*/ 0 w 10000"/>
                <a:gd name="connsiteY0" fmla="*/ 2242 h 2242"/>
                <a:gd name="connsiteX1" fmla="*/ 4938 w 10000"/>
                <a:gd name="connsiteY1" fmla="*/ 1359 h 2242"/>
                <a:gd name="connsiteX2" fmla="*/ 5768 w 10000"/>
                <a:gd name="connsiteY2" fmla="*/ 596 h 2242"/>
                <a:gd name="connsiteX3" fmla="*/ 6885 w 10000"/>
                <a:gd name="connsiteY3" fmla="*/ 1354 h 2242"/>
                <a:gd name="connsiteX4" fmla="*/ 10000 w 10000"/>
                <a:gd name="connsiteY4" fmla="*/ 1000 h 2242"/>
                <a:gd name="connsiteX0" fmla="*/ 0 w 10000"/>
                <a:gd name="connsiteY0" fmla="*/ 8143 h 8143"/>
                <a:gd name="connsiteX1" fmla="*/ 4938 w 10000"/>
                <a:gd name="connsiteY1" fmla="*/ 4205 h 8143"/>
                <a:gd name="connsiteX2" fmla="*/ 5682 w 10000"/>
                <a:gd name="connsiteY2" fmla="*/ 3014 h 8143"/>
                <a:gd name="connsiteX3" fmla="*/ 6885 w 10000"/>
                <a:gd name="connsiteY3" fmla="*/ 4182 h 8143"/>
                <a:gd name="connsiteX4" fmla="*/ 10000 w 10000"/>
                <a:gd name="connsiteY4" fmla="*/ 2603 h 8143"/>
                <a:gd name="connsiteX0" fmla="*/ 0 w 10000"/>
                <a:gd name="connsiteY0" fmla="*/ 8759 h 8759"/>
                <a:gd name="connsiteX1" fmla="*/ 4938 w 10000"/>
                <a:gd name="connsiteY1" fmla="*/ 3923 h 8759"/>
                <a:gd name="connsiteX2" fmla="*/ 5762 w 10000"/>
                <a:gd name="connsiteY2" fmla="*/ 4013 h 8759"/>
                <a:gd name="connsiteX3" fmla="*/ 6885 w 10000"/>
                <a:gd name="connsiteY3" fmla="*/ 3895 h 8759"/>
                <a:gd name="connsiteX4" fmla="*/ 10000 w 10000"/>
                <a:gd name="connsiteY4" fmla="*/ 1956 h 8759"/>
                <a:gd name="connsiteX0" fmla="*/ 0 w 10000"/>
                <a:gd name="connsiteY0" fmla="*/ 10347 h 10347"/>
                <a:gd name="connsiteX1" fmla="*/ 4938 w 10000"/>
                <a:gd name="connsiteY1" fmla="*/ 4826 h 10347"/>
                <a:gd name="connsiteX2" fmla="*/ 5426 w 10000"/>
                <a:gd name="connsiteY2" fmla="*/ 4486 h 10347"/>
                <a:gd name="connsiteX3" fmla="*/ 6885 w 10000"/>
                <a:gd name="connsiteY3" fmla="*/ 4794 h 10347"/>
                <a:gd name="connsiteX4" fmla="*/ 10000 w 10000"/>
                <a:gd name="connsiteY4" fmla="*/ 2580 h 10347"/>
                <a:gd name="connsiteX0" fmla="*/ 0 w 10000"/>
                <a:gd name="connsiteY0" fmla="*/ 10347 h 10347"/>
                <a:gd name="connsiteX1" fmla="*/ 4296 w 10000"/>
                <a:gd name="connsiteY1" fmla="*/ 5269 h 10347"/>
                <a:gd name="connsiteX2" fmla="*/ 5426 w 10000"/>
                <a:gd name="connsiteY2" fmla="*/ 4486 h 10347"/>
                <a:gd name="connsiteX3" fmla="*/ 6885 w 10000"/>
                <a:gd name="connsiteY3" fmla="*/ 4794 h 10347"/>
                <a:gd name="connsiteX4" fmla="*/ 10000 w 10000"/>
                <a:gd name="connsiteY4" fmla="*/ 2580 h 10347"/>
                <a:gd name="connsiteX0" fmla="*/ 0 w 10000"/>
                <a:gd name="connsiteY0" fmla="*/ 11778 h 11778"/>
                <a:gd name="connsiteX1" fmla="*/ 4296 w 10000"/>
                <a:gd name="connsiteY1" fmla="*/ 6700 h 11778"/>
                <a:gd name="connsiteX2" fmla="*/ 5536 w 10000"/>
                <a:gd name="connsiteY2" fmla="*/ 4144 h 11778"/>
                <a:gd name="connsiteX3" fmla="*/ 6885 w 10000"/>
                <a:gd name="connsiteY3" fmla="*/ 6225 h 11778"/>
                <a:gd name="connsiteX4" fmla="*/ 10000 w 10000"/>
                <a:gd name="connsiteY4" fmla="*/ 4011 h 11778"/>
                <a:gd name="connsiteX0" fmla="*/ 0 w 10000"/>
                <a:gd name="connsiteY0" fmla="*/ 10700 h 10700"/>
                <a:gd name="connsiteX1" fmla="*/ 4296 w 10000"/>
                <a:gd name="connsiteY1" fmla="*/ 5622 h 10700"/>
                <a:gd name="connsiteX2" fmla="*/ 4967 w 10000"/>
                <a:gd name="connsiteY2" fmla="*/ 4396 h 10700"/>
                <a:gd name="connsiteX3" fmla="*/ 6885 w 10000"/>
                <a:gd name="connsiteY3" fmla="*/ 5147 h 10700"/>
                <a:gd name="connsiteX4" fmla="*/ 10000 w 10000"/>
                <a:gd name="connsiteY4" fmla="*/ 2933 h 10700"/>
                <a:gd name="connsiteX0" fmla="*/ 0 w 10000"/>
                <a:gd name="connsiteY0" fmla="*/ 10700 h 10700"/>
                <a:gd name="connsiteX1" fmla="*/ 4296 w 10000"/>
                <a:gd name="connsiteY1" fmla="*/ 5622 h 10700"/>
                <a:gd name="connsiteX2" fmla="*/ 4967 w 10000"/>
                <a:gd name="connsiteY2" fmla="*/ 4396 h 10700"/>
                <a:gd name="connsiteX3" fmla="*/ 6885 w 10000"/>
                <a:gd name="connsiteY3" fmla="*/ 5147 h 10700"/>
                <a:gd name="connsiteX4" fmla="*/ 10000 w 10000"/>
                <a:gd name="connsiteY4" fmla="*/ 2933 h 10700"/>
                <a:gd name="connsiteX0" fmla="*/ 0 w 10000"/>
                <a:gd name="connsiteY0" fmla="*/ 9655 h 9655"/>
                <a:gd name="connsiteX1" fmla="*/ 4296 w 10000"/>
                <a:gd name="connsiteY1" fmla="*/ 4577 h 9655"/>
                <a:gd name="connsiteX2" fmla="*/ 4967 w 10000"/>
                <a:gd name="connsiteY2" fmla="*/ 4681 h 9655"/>
                <a:gd name="connsiteX3" fmla="*/ 6885 w 10000"/>
                <a:gd name="connsiteY3" fmla="*/ 4102 h 9655"/>
                <a:gd name="connsiteX4" fmla="*/ 10000 w 10000"/>
                <a:gd name="connsiteY4" fmla="*/ 1888 h 9655"/>
                <a:gd name="connsiteX0" fmla="*/ 0 w 10000"/>
                <a:gd name="connsiteY0" fmla="*/ 10000 h 10000"/>
                <a:gd name="connsiteX1" fmla="*/ 4296 w 10000"/>
                <a:gd name="connsiteY1" fmla="*/ 6577 h 10000"/>
                <a:gd name="connsiteX2" fmla="*/ 4967 w 10000"/>
                <a:gd name="connsiteY2" fmla="*/ 4848 h 10000"/>
                <a:gd name="connsiteX3" fmla="*/ 6885 w 10000"/>
                <a:gd name="connsiteY3" fmla="*/ 4249 h 10000"/>
                <a:gd name="connsiteX4" fmla="*/ 10000 w 10000"/>
                <a:gd name="connsiteY4" fmla="*/ 1955 h 10000"/>
                <a:gd name="connsiteX0" fmla="*/ 0 w 10000"/>
                <a:gd name="connsiteY0" fmla="*/ 8293 h 8293"/>
                <a:gd name="connsiteX1" fmla="*/ 4296 w 10000"/>
                <a:gd name="connsiteY1" fmla="*/ 4870 h 8293"/>
                <a:gd name="connsiteX2" fmla="*/ 4930 w 10000"/>
                <a:gd name="connsiteY2" fmla="*/ 5437 h 8293"/>
                <a:gd name="connsiteX3" fmla="*/ 6885 w 10000"/>
                <a:gd name="connsiteY3" fmla="*/ 2542 h 8293"/>
                <a:gd name="connsiteX4" fmla="*/ 10000 w 10000"/>
                <a:gd name="connsiteY4" fmla="*/ 248 h 8293"/>
                <a:gd name="connsiteX0" fmla="*/ 0 w 10000"/>
                <a:gd name="connsiteY0" fmla="*/ 11621 h 11621"/>
                <a:gd name="connsiteX1" fmla="*/ 4296 w 10000"/>
                <a:gd name="connsiteY1" fmla="*/ 7493 h 11621"/>
                <a:gd name="connsiteX2" fmla="*/ 4930 w 10000"/>
                <a:gd name="connsiteY2" fmla="*/ 8177 h 11621"/>
                <a:gd name="connsiteX3" fmla="*/ 6903 w 10000"/>
                <a:gd name="connsiteY3" fmla="*/ 811 h 11621"/>
                <a:gd name="connsiteX4" fmla="*/ 10000 w 10000"/>
                <a:gd name="connsiteY4" fmla="*/ 1920 h 11621"/>
                <a:gd name="connsiteX0" fmla="*/ 0 w 10000"/>
                <a:gd name="connsiteY0" fmla="*/ 11621 h 11621"/>
                <a:gd name="connsiteX1" fmla="*/ 4930 w 10000"/>
                <a:gd name="connsiteY1" fmla="*/ 8177 h 11621"/>
                <a:gd name="connsiteX2" fmla="*/ 6903 w 10000"/>
                <a:gd name="connsiteY2" fmla="*/ 811 h 11621"/>
                <a:gd name="connsiteX3" fmla="*/ 10000 w 10000"/>
                <a:gd name="connsiteY3" fmla="*/ 1920 h 11621"/>
                <a:gd name="connsiteX0" fmla="*/ 0 w 10000"/>
                <a:gd name="connsiteY0" fmla="*/ 11621 h 11621"/>
                <a:gd name="connsiteX1" fmla="*/ 4930 w 10000"/>
                <a:gd name="connsiteY1" fmla="*/ 8177 h 11621"/>
                <a:gd name="connsiteX2" fmla="*/ 6903 w 10000"/>
                <a:gd name="connsiteY2" fmla="*/ 811 h 11621"/>
                <a:gd name="connsiteX3" fmla="*/ 10000 w 10000"/>
                <a:gd name="connsiteY3" fmla="*/ 1920 h 11621"/>
                <a:gd name="connsiteX0" fmla="*/ 0 w 10000"/>
                <a:gd name="connsiteY0" fmla="*/ 12942 h 12942"/>
                <a:gd name="connsiteX1" fmla="*/ 4844 w 10000"/>
                <a:gd name="connsiteY1" fmla="*/ 7284 h 12942"/>
                <a:gd name="connsiteX2" fmla="*/ 6903 w 10000"/>
                <a:gd name="connsiteY2" fmla="*/ 2132 h 12942"/>
                <a:gd name="connsiteX3" fmla="*/ 10000 w 10000"/>
                <a:gd name="connsiteY3" fmla="*/ 3241 h 12942"/>
                <a:gd name="connsiteX0" fmla="*/ 0 w 10000"/>
                <a:gd name="connsiteY0" fmla="*/ 12592 h 12592"/>
                <a:gd name="connsiteX1" fmla="*/ 5003 w 10000"/>
                <a:gd name="connsiteY1" fmla="*/ 7488 h 12592"/>
                <a:gd name="connsiteX2" fmla="*/ 6903 w 10000"/>
                <a:gd name="connsiteY2" fmla="*/ 1782 h 12592"/>
                <a:gd name="connsiteX3" fmla="*/ 10000 w 10000"/>
                <a:gd name="connsiteY3" fmla="*/ 2891 h 12592"/>
                <a:gd name="connsiteX0" fmla="*/ 0 w 10031"/>
                <a:gd name="connsiteY0" fmla="*/ 9824 h 9824"/>
                <a:gd name="connsiteX1" fmla="*/ 5034 w 10031"/>
                <a:gd name="connsiteY1" fmla="*/ 7488 h 9824"/>
                <a:gd name="connsiteX2" fmla="*/ 6934 w 10031"/>
                <a:gd name="connsiteY2" fmla="*/ 1782 h 9824"/>
                <a:gd name="connsiteX3" fmla="*/ 10031 w 10031"/>
                <a:gd name="connsiteY3" fmla="*/ 2891 h 9824"/>
                <a:gd name="connsiteX0" fmla="*/ 0 w 10000"/>
                <a:gd name="connsiteY0" fmla="*/ 11103 h 11103"/>
                <a:gd name="connsiteX1" fmla="*/ 5018 w 10000"/>
                <a:gd name="connsiteY1" fmla="*/ 7034 h 11103"/>
                <a:gd name="connsiteX2" fmla="*/ 6913 w 10000"/>
                <a:gd name="connsiteY2" fmla="*/ 2917 h 11103"/>
                <a:gd name="connsiteX3" fmla="*/ 10000 w 10000"/>
                <a:gd name="connsiteY3" fmla="*/ 4046 h 11103"/>
                <a:gd name="connsiteX0" fmla="*/ 0 w 10000"/>
                <a:gd name="connsiteY0" fmla="*/ 11786 h 11786"/>
                <a:gd name="connsiteX1" fmla="*/ 5018 w 10000"/>
                <a:gd name="connsiteY1" fmla="*/ 7717 h 11786"/>
                <a:gd name="connsiteX2" fmla="*/ 6907 w 10000"/>
                <a:gd name="connsiteY2" fmla="*/ 1909 h 11786"/>
                <a:gd name="connsiteX3" fmla="*/ 10000 w 10000"/>
                <a:gd name="connsiteY3" fmla="*/ 4729 h 11786"/>
                <a:gd name="connsiteX0" fmla="*/ 0 w 10018"/>
                <a:gd name="connsiteY0" fmla="*/ 11596 h 11596"/>
                <a:gd name="connsiteX1" fmla="*/ 5018 w 10018"/>
                <a:gd name="connsiteY1" fmla="*/ 7527 h 11596"/>
                <a:gd name="connsiteX2" fmla="*/ 6907 w 10018"/>
                <a:gd name="connsiteY2" fmla="*/ 1719 h 11596"/>
                <a:gd name="connsiteX3" fmla="*/ 10018 w 10018"/>
                <a:gd name="connsiteY3" fmla="*/ 1158 h 11596"/>
                <a:gd name="connsiteX0" fmla="*/ 0 w 10018"/>
                <a:gd name="connsiteY0" fmla="*/ 10742 h 10742"/>
                <a:gd name="connsiteX1" fmla="*/ 4988 w 10018"/>
                <a:gd name="connsiteY1" fmla="*/ 9491 h 10742"/>
                <a:gd name="connsiteX2" fmla="*/ 6907 w 10018"/>
                <a:gd name="connsiteY2" fmla="*/ 865 h 10742"/>
                <a:gd name="connsiteX3" fmla="*/ 10018 w 10018"/>
                <a:gd name="connsiteY3" fmla="*/ 304 h 10742"/>
                <a:gd name="connsiteX0" fmla="*/ 0 w 10018"/>
                <a:gd name="connsiteY0" fmla="*/ 39237 h 39237"/>
                <a:gd name="connsiteX1" fmla="*/ 4988 w 10018"/>
                <a:gd name="connsiteY1" fmla="*/ 37986 h 39237"/>
                <a:gd name="connsiteX2" fmla="*/ 5822 w 10018"/>
                <a:gd name="connsiteY2" fmla="*/ 56 h 39237"/>
                <a:gd name="connsiteX3" fmla="*/ 10018 w 10018"/>
                <a:gd name="connsiteY3" fmla="*/ 28799 h 39237"/>
                <a:gd name="connsiteX0" fmla="*/ 0 w 9951"/>
                <a:gd name="connsiteY0" fmla="*/ 40967 h 40967"/>
                <a:gd name="connsiteX1" fmla="*/ 4988 w 9951"/>
                <a:gd name="connsiteY1" fmla="*/ 39716 h 40967"/>
                <a:gd name="connsiteX2" fmla="*/ 5822 w 9951"/>
                <a:gd name="connsiteY2" fmla="*/ 1786 h 40967"/>
                <a:gd name="connsiteX3" fmla="*/ 9951 w 9951"/>
                <a:gd name="connsiteY3" fmla="*/ 5733 h 40967"/>
                <a:gd name="connsiteX0" fmla="*/ 0 w 10000"/>
                <a:gd name="connsiteY0" fmla="*/ 10000 h 10000"/>
                <a:gd name="connsiteX1" fmla="*/ 5013 w 10000"/>
                <a:gd name="connsiteY1" fmla="*/ 9695 h 10000"/>
                <a:gd name="connsiteX2" fmla="*/ 5119 w 10000"/>
                <a:gd name="connsiteY2" fmla="*/ 4560 h 10000"/>
                <a:gd name="connsiteX3" fmla="*/ 5851 w 10000"/>
                <a:gd name="connsiteY3" fmla="*/ 436 h 10000"/>
                <a:gd name="connsiteX4" fmla="*/ 10000 w 10000"/>
                <a:gd name="connsiteY4" fmla="*/ 1399 h 10000"/>
                <a:gd name="connsiteX0" fmla="*/ 0 w 10000"/>
                <a:gd name="connsiteY0" fmla="*/ 9580 h 9580"/>
                <a:gd name="connsiteX1" fmla="*/ 5013 w 10000"/>
                <a:gd name="connsiteY1" fmla="*/ 9275 h 9580"/>
                <a:gd name="connsiteX2" fmla="*/ 5278 w 10000"/>
                <a:gd name="connsiteY2" fmla="*/ 1939 h 9580"/>
                <a:gd name="connsiteX3" fmla="*/ 5851 w 10000"/>
                <a:gd name="connsiteY3" fmla="*/ 16 h 9580"/>
                <a:gd name="connsiteX4" fmla="*/ 10000 w 10000"/>
                <a:gd name="connsiteY4" fmla="*/ 979 h 9580"/>
                <a:gd name="connsiteX0" fmla="*/ 0 w 10000"/>
                <a:gd name="connsiteY0" fmla="*/ 10000 h 10000"/>
                <a:gd name="connsiteX1" fmla="*/ 5013 w 10000"/>
                <a:gd name="connsiteY1" fmla="*/ 9682 h 10000"/>
                <a:gd name="connsiteX2" fmla="*/ 5278 w 10000"/>
                <a:gd name="connsiteY2" fmla="*/ 2024 h 10000"/>
                <a:gd name="connsiteX3" fmla="*/ 5851 w 10000"/>
                <a:gd name="connsiteY3" fmla="*/ 17 h 10000"/>
                <a:gd name="connsiteX4" fmla="*/ 10000 w 10000"/>
                <a:gd name="connsiteY4" fmla="*/ 1022 h 10000"/>
                <a:gd name="connsiteX0" fmla="*/ 0 w 10000"/>
                <a:gd name="connsiteY0" fmla="*/ 9987 h 9987"/>
                <a:gd name="connsiteX1" fmla="*/ 5013 w 10000"/>
                <a:gd name="connsiteY1" fmla="*/ 9669 h 9987"/>
                <a:gd name="connsiteX2" fmla="*/ 5119 w 10000"/>
                <a:gd name="connsiteY2" fmla="*/ 1437 h 9987"/>
                <a:gd name="connsiteX3" fmla="*/ 5851 w 10000"/>
                <a:gd name="connsiteY3" fmla="*/ 4 h 9987"/>
                <a:gd name="connsiteX4" fmla="*/ 10000 w 10000"/>
                <a:gd name="connsiteY4" fmla="*/ 1009 h 9987"/>
                <a:gd name="connsiteX0" fmla="*/ 0 w 9994"/>
                <a:gd name="connsiteY0" fmla="*/ 10102 h 10102"/>
                <a:gd name="connsiteX1" fmla="*/ 5013 w 9994"/>
                <a:gd name="connsiteY1" fmla="*/ 9784 h 10102"/>
                <a:gd name="connsiteX2" fmla="*/ 5119 w 9994"/>
                <a:gd name="connsiteY2" fmla="*/ 1541 h 10102"/>
                <a:gd name="connsiteX3" fmla="*/ 5851 w 9994"/>
                <a:gd name="connsiteY3" fmla="*/ 106 h 10102"/>
                <a:gd name="connsiteX4" fmla="*/ 9994 w 9994"/>
                <a:gd name="connsiteY4" fmla="*/ 106 h 10102"/>
                <a:gd name="connsiteX0" fmla="*/ 0 w 10000"/>
                <a:gd name="connsiteY0" fmla="*/ 9895 h 9895"/>
                <a:gd name="connsiteX1" fmla="*/ 5016 w 10000"/>
                <a:gd name="connsiteY1" fmla="*/ 9580 h 9895"/>
                <a:gd name="connsiteX2" fmla="*/ 5122 w 10000"/>
                <a:gd name="connsiteY2" fmla="*/ 1420 h 9895"/>
                <a:gd name="connsiteX3" fmla="*/ 5855 w 10000"/>
                <a:gd name="connsiteY3" fmla="*/ 0 h 9895"/>
                <a:gd name="connsiteX4" fmla="*/ 10000 w 10000"/>
                <a:gd name="connsiteY4" fmla="*/ 0 h 9895"/>
                <a:gd name="connsiteX0" fmla="*/ 0 w 10000"/>
                <a:gd name="connsiteY0" fmla="*/ 10000 h 10000"/>
                <a:gd name="connsiteX1" fmla="*/ 4961 w 10000"/>
                <a:gd name="connsiteY1" fmla="*/ 9394 h 10000"/>
                <a:gd name="connsiteX2" fmla="*/ 5122 w 10000"/>
                <a:gd name="connsiteY2" fmla="*/ 1435 h 10000"/>
                <a:gd name="connsiteX3" fmla="*/ 5855 w 10000"/>
                <a:gd name="connsiteY3" fmla="*/ 0 h 10000"/>
                <a:gd name="connsiteX4" fmla="*/ 10000 w 10000"/>
                <a:gd name="connsiteY4" fmla="*/ 0 h 10000"/>
                <a:gd name="connsiteX0" fmla="*/ 0 w 10000"/>
                <a:gd name="connsiteY0" fmla="*/ 10074 h 10074"/>
                <a:gd name="connsiteX1" fmla="*/ 4961 w 10000"/>
                <a:gd name="connsiteY1" fmla="*/ 9468 h 10074"/>
                <a:gd name="connsiteX2" fmla="*/ 5049 w 10000"/>
                <a:gd name="connsiteY2" fmla="*/ 1077 h 10074"/>
                <a:gd name="connsiteX3" fmla="*/ 5855 w 10000"/>
                <a:gd name="connsiteY3" fmla="*/ 74 h 10074"/>
                <a:gd name="connsiteX4" fmla="*/ 10000 w 10000"/>
                <a:gd name="connsiteY4" fmla="*/ 74 h 10074"/>
                <a:gd name="connsiteX0" fmla="*/ 0 w 10000"/>
                <a:gd name="connsiteY0" fmla="*/ 10074 h 10074"/>
                <a:gd name="connsiteX1" fmla="*/ 4961 w 10000"/>
                <a:gd name="connsiteY1" fmla="*/ 9468 h 10074"/>
                <a:gd name="connsiteX2" fmla="*/ 5049 w 10000"/>
                <a:gd name="connsiteY2" fmla="*/ 1077 h 10074"/>
                <a:gd name="connsiteX3" fmla="*/ 5855 w 10000"/>
                <a:gd name="connsiteY3" fmla="*/ 74 h 10074"/>
                <a:gd name="connsiteX4" fmla="*/ 10000 w 10000"/>
                <a:gd name="connsiteY4" fmla="*/ 74 h 10074"/>
                <a:gd name="connsiteX0" fmla="*/ 0 w 10000"/>
                <a:gd name="connsiteY0" fmla="*/ 10000 h 10000"/>
                <a:gd name="connsiteX1" fmla="*/ 4961 w 10000"/>
                <a:gd name="connsiteY1" fmla="*/ 9394 h 10000"/>
                <a:gd name="connsiteX2" fmla="*/ 5049 w 10000"/>
                <a:gd name="connsiteY2" fmla="*/ 1003 h 10000"/>
                <a:gd name="connsiteX3" fmla="*/ 5855 w 10000"/>
                <a:gd name="connsiteY3" fmla="*/ 432 h 10000"/>
                <a:gd name="connsiteX4" fmla="*/ 10000 w 10000"/>
                <a:gd name="connsiteY4" fmla="*/ 0 h 10000"/>
                <a:gd name="connsiteX0" fmla="*/ 0 w 10000"/>
                <a:gd name="connsiteY0" fmla="*/ 10000 h 10000"/>
                <a:gd name="connsiteX1" fmla="*/ 4961 w 10000"/>
                <a:gd name="connsiteY1" fmla="*/ 9394 h 10000"/>
                <a:gd name="connsiteX2" fmla="*/ 5079 w 10000"/>
                <a:gd name="connsiteY2" fmla="*/ 1291 h 10000"/>
                <a:gd name="connsiteX3" fmla="*/ 5855 w 10000"/>
                <a:gd name="connsiteY3" fmla="*/ 432 h 10000"/>
                <a:gd name="connsiteX4" fmla="*/ 10000 w 10000"/>
                <a:gd name="connsiteY4" fmla="*/ 0 h 10000"/>
                <a:gd name="connsiteX0" fmla="*/ 0 w 10000"/>
                <a:gd name="connsiteY0" fmla="*/ 10000 h 10000"/>
                <a:gd name="connsiteX1" fmla="*/ 4961 w 10000"/>
                <a:gd name="connsiteY1" fmla="*/ 9394 h 10000"/>
                <a:gd name="connsiteX2" fmla="*/ 5079 w 10000"/>
                <a:gd name="connsiteY2" fmla="*/ 1291 h 10000"/>
                <a:gd name="connsiteX3" fmla="*/ 5855 w 10000"/>
                <a:gd name="connsiteY3" fmla="*/ 432 h 10000"/>
                <a:gd name="connsiteX4" fmla="*/ 10000 w 10000"/>
                <a:gd name="connsiteY4" fmla="*/ 0 h 10000"/>
                <a:gd name="connsiteX0" fmla="*/ 0 w 10000"/>
                <a:gd name="connsiteY0" fmla="*/ 10000 h 10000"/>
                <a:gd name="connsiteX1" fmla="*/ 4961 w 10000"/>
                <a:gd name="connsiteY1" fmla="*/ 9394 h 10000"/>
                <a:gd name="connsiteX2" fmla="*/ 5079 w 10000"/>
                <a:gd name="connsiteY2" fmla="*/ 1291 h 10000"/>
                <a:gd name="connsiteX3" fmla="*/ 5855 w 10000"/>
                <a:gd name="connsiteY3" fmla="*/ 432 h 10000"/>
                <a:gd name="connsiteX4" fmla="*/ 10000 w 10000"/>
                <a:gd name="connsiteY4" fmla="*/ 0 h 10000"/>
                <a:gd name="connsiteX0" fmla="*/ 0 w 10000"/>
                <a:gd name="connsiteY0" fmla="*/ 10000 h 10000"/>
                <a:gd name="connsiteX1" fmla="*/ 4961 w 10000"/>
                <a:gd name="connsiteY1" fmla="*/ 9394 h 10000"/>
                <a:gd name="connsiteX2" fmla="*/ 5079 w 10000"/>
                <a:gd name="connsiteY2" fmla="*/ 1291 h 10000"/>
                <a:gd name="connsiteX3" fmla="*/ 5916 w 10000"/>
                <a:gd name="connsiteY3" fmla="*/ 1007 h 10000"/>
                <a:gd name="connsiteX4" fmla="*/ 10000 w 10000"/>
                <a:gd name="connsiteY4" fmla="*/ 0 h 10000"/>
                <a:gd name="connsiteX0" fmla="*/ 0 w 10000"/>
                <a:gd name="connsiteY0" fmla="*/ 9569 h 9569"/>
                <a:gd name="connsiteX1" fmla="*/ 4961 w 10000"/>
                <a:gd name="connsiteY1" fmla="*/ 8963 h 9569"/>
                <a:gd name="connsiteX2" fmla="*/ 5079 w 10000"/>
                <a:gd name="connsiteY2" fmla="*/ 860 h 9569"/>
                <a:gd name="connsiteX3" fmla="*/ 5916 w 10000"/>
                <a:gd name="connsiteY3" fmla="*/ 576 h 9569"/>
                <a:gd name="connsiteX4" fmla="*/ 10000 w 10000"/>
                <a:gd name="connsiteY4" fmla="*/ 0 h 9569"/>
                <a:gd name="connsiteX0" fmla="*/ 0 w 10000"/>
                <a:gd name="connsiteY0" fmla="*/ 10000 h 10000"/>
                <a:gd name="connsiteX1" fmla="*/ 4961 w 10000"/>
                <a:gd name="connsiteY1" fmla="*/ 9367 h 10000"/>
                <a:gd name="connsiteX2" fmla="*/ 5079 w 10000"/>
                <a:gd name="connsiteY2" fmla="*/ 899 h 10000"/>
                <a:gd name="connsiteX3" fmla="*/ 5916 w 10000"/>
                <a:gd name="connsiteY3" fmla="*/ 602 h 10000"/>
                <a:gd name="connsiteX4" fmla="*/ 10000 w 10000"/>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0" y="10000"/>
                  </a:moveTo>
                  <a:lnTo>
                    <a:pt x="4961" y="9367"/>
                  </a:lnTo>
                  <a:cubicBezTo>
                    <a:pt x="5049" y="6693"/>
                    <a:pt x="4991" y="3572"/>
                    <a:pt x="5079" y="899"/>
                  </a:cubicBezTo>
                  <a:cubicBezTo>
                    <a:pt x="5358" y="799"/>
                    <a:pt x="5096" y="751"/>
                    <a:pt x="5916" y="602"/>
                  </a:cubicBezTo>
                  <a:lnTo>
                    <a:pt x="10000" y="0"/>
                  </a:lnTo>
                </a:path>
              </a:pathLst>
            </a:custGeom>
            <a:ln w="57150"/>
          </p:spPr>
          <p:style>
            <a:lnRef idx="1">
              <a:schemeClr val="accent2"/>
            </a:lnRef>
            <a:fillRef idx="0">
              <a:schemeClr val="accent2"/>
            </a:fillRef>
            <a:effectRef idx="0">
              <a:schemeClr val="accent2"/>
            </a:effectRef>
            <a:fontRef idx="minor">
              <a:schemeClr val="tx1"/>
            </a:fontRef>
          </p:style>
          <p:txBody>
            <a:bodyPr rtlCol="0" anchor="ctr"/>
            <a:lstStyle/>
            <a:p>
              <a:pPr algn="ctr"/>
              <a:endParaRPr lang="en-US" dirty="0"/>
            </a:p>
          </p:txBody>
        </p:sp>
        <p:sp>
          <p:nvSpPr>
            <p:cNvPr id="13" name="Freeform 12"/>
            <p:cNvSpPr/>
            <p:nvPr/>
          </p:nvSpPr>
          <p:spPr>
            <a:xfrm>
              <a:off x="3701139" y="2471419"/>
              <a:ext cx="4974954" cy="2756182"/>
            </a:xfrm>
            <a:custGeom>
              <a:avLst/>
              <a:gdLst>
                <a:gd name="connsiteX0" fmla="*/ 0 w 3370521"/>
                <a:gd name="connsiteY0" fmla="*/ 2759149 h 2792796"/>
                <a:gd name="connsiteX1" fmla="*/ 808075 w 3370521"/>
                <a:gd name="connsiteY1" fmla="*/ 2551814 h 2792796"/>
                <a:gd name="connsiteX2" fmla="*/ 1004777 w 3370521"/>
                <a:gd name="connsiteY2" fmla="*/ 962247 h 2792796"/>
                <a:gd name="connsiteX3" fmla="*/ 3370521 w 3370521"/>
                <a:gd name="connsiteY3" fmla="*/ 0 h 2792796"/>
                <a:gd name="connsiteX0" fmla="*/ 0 w 3370521"/>
                <a:gd name="connsiteY0" fmla="*/ 2759149 h 2768751"/>
                <a:gd name="connsiteX1" fmla="*/ 863109 w 3370521"/>
                <a:gd name="connsiteY1" fmla="*/ 2386714 h 2768751"/>
                <a:gd name="connsiteX2" fmla="*/ 1004777 w 3370521"/>
                <a:gd name="connsiteY2" fmla="*/ 962247 h 2768751"/>
                <a:gd name="connsiteX3" fmla="*/ 3370521 w 3370521"/>
                <a:gd name="connsiteY3" fmla="*/ 0 h 2768751"/>
                <a:gd name="connsiteX0" fmla="*/ 0 w 3370521"/>
                <a:gd name="connsiteY0" fmla="*/ 2759149 h 2768751"/>
                <a:gd name="connsiteX1" fmla="*/ 863109 w 3370521"/>
                <a:gd name="connsiteY1" fmla="*/ 2386714 h 2768751"/>
                <a:gd name="connsiteX2" fmla="*/ 909872 w 3370521"/>
                <a:gd name="connsiteY2" fmla="*/ 2143348 h 2768751"/>
                <a:gd name="connsiteX3" fmla="*/ 1004777 w 3370521"/>
                <a:gd name="connsiteY3" fmla="*/ 962247 h 2768751"/>
                <a:gd name="connsiteX4" fmla="*/ 3370521 w 3370521"/>
                <a:gd name="connsiteY4" fmla="*/ 0 h 2768751"/>
                <a:gd name="connsiteX0" fmla="*/ 0 w 3370521"/>
                <a:gd name="connsiteY0" fmla="*/ 2759149 h 2763874"/>
                <a:gd name="connsiteX1" fmla="*/ 863109 w 3370521"/>
                <a:gd name="connsiteY1" fmla="*/ 2386714 h 2763874"/>
                <a:gd name="connsiteX2" fmla="*/ 884472 w 3370521"/>
                <a:gd name="connsiteY2" fmla="*/ 2067148 h 2763874"/>
                <a:gd name="connsiteX3" fmla="*/ 1004777 w 3370521"/>
                <a:gd name="connsiteY3" fmla="*/ 962247 h 2763874"/>
                <a:gd name="connsiteX4" fmla="*/ 3370521 w 3370521"/>
                <a:gd name="connsiteY4" fmla="*/ 0 h 2763874"/>
                <a:gd name="connsiteX0" fmla="*/ 0 w 3370521"/>
                <a:gd name="connsiteY0" fmla="*/ 2759149 h 2763874"/>
                <a:gd name="connsiteX1" fmla="*/ 863109 w 3370521"/>
                <a:gd name="connsiteY1" fmla="*/ 2386714 h 2763874"/>
                <a:gd name="connsiteX2" fmla="*/ 884472 w 3370521"/>
                <a:gd name="connsiteY2" fmla="*/ 2067148 h 2763874"/>
                <a:gd name="connsiteX3" fmla="*/ 1004777 w 3370521"/>
                <a:gd name="connsiteY3" fmla="*/ 962247 h 2763874"/>
                <a:gd name="connsiteX4" fmla="*/ 3370521 w 3370521"/>
                <a:gd name="connsiteY4" fmla="*/ 0 h 2763874"/>
                <a:gd name="connsiteX0" fmla="*/ 0 w 3370521"/>
                <a:gd name="connsiteY0" fmla="*/ 2759149 h 2766813"/>
                <a:gd name="connsiteX1" fmla="*/ 825009 w 3370521"/>
                <a:gd name="connsiteY1" fmla="*/ 2517947 h 2766813"/>
                <a:gd name="connsiteX2" fmla="*/ 884472 w 3370521"/>
                <a:gd name="connsiteY2" fmla="*/ 2067148 h 2766813"/>
                <a:gd name="connsiteX3" fmla="*/ 1004777 w 3370521"/>
                <a:gd name="connsiteY3" fmla="*/ 962247 h 2766813"/>
                <a:gd name="connsiteX4" fmla="*/ 3370521 w 3370521"/>
                <a:gd name="connsiteY4" fmla="*/ 0 h 2766813"/>
                <a:gd name="connsiteX0" fmla="*/ 0 w 3370521"/>
                <a:gd name="connsiteY0" fmla="*/ 2759149 h 2766813"/>
                <a:gd name="connsiteX1" fmla="*/ 825009 w 3370521"/>
                <a:gd name="connsiteY1" fmla="*/ 2517947 h 2766813"/>
                <a:gd name="connsiteX2" fmla="*/ 884472 w 3370521"/>
                <a:gd name="connsiteY2" fmla="*/ 2067148 h 2766813"/>
                <a:gd name="connsiteX3" fmla="*/ 945511 w 3370521"/>
                <a:gd name="connsiteY3" fmla="*/ 1254347 h 2766813"/>
                <a:gd name="connsiteX4" fmla="*/ 3370521 w 3370521"/>
                <a:gd name="connsiteY4" fmla="*/ 0 h 2766813"/>
                <a:gd name="connsiteX0" fmla="*/ 0 w 3370521"/>
                <a:gd name="connsiteY0" fmla="*/ 2759149 h 2766813"/>
                <a:gd name="connsiteX1" fmla="*/ 825009 w 3370521"/>
                <a:gd name="connsiteY1" fmla="*/ 2517947 h 2766813"/>
                <a:gd name="connsiteX2" fmla="*/ 884472 w 3370521"/>
                <a:gd name="connsiteY2" fmla="*/ 2067148 h 2766813"/>
                <a:gd name="connsiteX3" fmla="*/ 945511 w 3370521"/>
                <a:gd name="connsiteY3" fmla="*/ 1254347 h 2766813"/>
                <a:gd name="connsiteX4" fmla="*/ 3370521 w 3370521"/>
                <a:gd name="connsiteY4" fmla="*/ 0 h 2766813"/>
                <a:gd name="connsiteX0" fmla="*/ 0 w 3370521"/>
                <a:gd name="connsiteY0" fmla="*/ 2759149 h 2766813"/>
                <a:gd name="connsiteX1" fmla="*/ 825009 w 3370521"/>
                <a:gd name="connsiteY1" fmla="*/ 2517947 h 2766813"/>
                <a:gd name="connsiteX2" fmla="*/ 884472 w 3370521"/>
                <a:gd name="connsiteY2" fmla="*/ 2067148 h 2766813"/>
                <a:gd name="connsiteX3" fmla="*/ 915877 w 3370521"/>
                <a:gd name="connsiteY3" fmla="*/ 1245880 h 2766813"/>
                <a:gd name="connsiteX4" fmla="*/ 3370521 w 3370521"/>
                <a:gd name="connsiteY4" fmla="*/ 0 h 2766813"/>
                <a:gd name="connsiteX0" fmla="*/ 0 w 3370521"/>
                <a:gd name="connsiteY0" fmla="*/ 2759149 h 2766381"/>
                <a:gd name="connsiteX1" fmla="*/ 812309 w 3370521"/>
                <a:gd name="connsiteY1" fmla="*/ 2505247 h 2766381"/>
                <a:gd name="connsiteX2" fmla="*/ 884472 w 3370521"/>
                <a:gd name="connsiteY2" fmla="*/ 2067148 h 2766381"/>
                <a:gd name="connsiteX3" fmla="*/ 915877 w 3370521"/>
                <a:gd name="connsiteY3" fmla="*/ 1245880 h 2766381"/>
                <a:gd name="connsiteX4" fmla="*/ 3370521 w 3370521"/>
                <a:gd name="connsiteY4" fmla="*/ 0 h 2766381"/>
                <a:gd name="connsiteX0" fmla="*/ 0 w 3370521"/>
                <a:gd name="connsiteY0" fmla="*/ 2759149 h 2766381"/>
                <a:gd name="connsiteX1" fmla="*/ 812309 w 3370521"/>
                <a:gd name="connsiteY1" fmla="*/ 2505247 h 2766381"/>
                <a:gd name="connsiteX2" fmla="*/ 884472 w 3370521"/>
                <a:gd name="connsiteY2" fmla="*/ 2067148 h 2766381"/>
                <a:gd name="connsiteX3" fmla="*/ 915877 w 3370521"/>
                <a:gd name="connsiteY3" fmla="*/ 1245880 h 2766381"/>
                <a:gd name="connsiteX4" fmla="*/ 1659172 w 3370521"/>
                <a:gd name="connsiteY4" fmla="*/ 809848 h 2766381"/>
                <a:gd name="connsiteX5" fmla="*/ 3370521 w 3370521"/>
                <a:gd name="connsiteY5" fmla="*/ 0 h 2766381"/>
                <a:gd name="connsiteX0" fmla="*/ 0 w 3370521"/>
                <a:gd name="connsiteY0" fmla="*/ 2759149 h 2766381"/>
                <a:gd name="connsiteX1" fmla="*/ 812309 w 3370521"/>
                <a:gd name="connsiteY1" fmla="*/ 2505247 h 2766381"/>
                <a:gd name="connsiteX2" fmla="*/ 884472 w 3370521"/>
                <a:gd name="connsiteY2" fmla="*/ 2067148 h 2766381"/>
                <a:gd name="connsiteX3" fmla="*/ 915877 w 3370521"/>
                <a:gd name="connsiteY3" fmla="*/ 1245880 h 2766381"/>
                <a:gd name="connsiteX4" fmla="*/ 1714205 w 3370521"/>
                <a:gd name="connsiteY4" fmla="*/ 483881 h 2766381"/>
                <a:gd name="connsiteX5" fmla="*/ 3370521 w 3370521"/>
                <a:gd name="connsiteY5" fmla="*/ 0 h 2766381"/>
                <a:gd name="connsiteX0" fmla="*/ 0 w 3370521"/>
                <a:gd name="connsiteY0" fmla="*/ 2759149 h 2766381"/>
                <a:gd name="connsiteX1" fmla="*/ 812309 w 3370521"/>
                <a:gd name="connsiteY1" fmla="*/ 2505247 h 2766381"/>
                <a:gd name="connsiteX2" fmla="*/ 884472 w 3370521"/>
                <a:gd name="connsiteY2" fmla="*/ 2067148 h 2766381"/>
                <a:gd name="connsiteX3" fmla="*/ 915877 w 3370521"/>
                <a:gd name="connsiteY3" fmla="*/ 1245880 h 2766381"/>
                <a:gd name="connsiteX4" fmla="*/ 1726905 w 3370521"/>
                <a:gd name="connsiteY4" fmla="*/ 441548 h 2766381"/>
                <a:gd name="connsiteX5" fmla="*/ 3370521 w 3370521"/>
                <a:gd name="connsiteY5" fmla="*/ 0 h 2766381"/>
                <a:gd name="connsiteX0" fmla="*/ 0 w 3370521"/>
                <a:gd name="connsiteY0" fmla="*/ 2759149 h 2766381"/>
                <a:gd name="connsiteX1" fmla="*/ 812309 w 3370521"/>
                <a:gd name="connsiteY1" fmla="*/ 2505247 h 2766381"/>
                <a:gd name="connsiteX2" fmla="*/ 884472 w 3370521"/>
                <a:gd name="connsiteY2" fmla="*/ 2067148 h 2766381"/>
                <a:gd name="connsiteX3" fmla="*/ 915877 w 3370521"/>
                <a:gd name="connsiteY3" fmla="*/ 1245880 h 2766381"/>
                <a:gd name="connsiteX4" fmla="*/ 1726905 w 3370521"/>
                <a:gd name="connsiteY4" fmla="*/ 441548 h 2766381"/>
                <a:gd name="connsiteX5" fmla="*/ 3370521 w 3370521"/>
                <a:gd name="connsiteY5" fmla="*/ 0 h 2766381"/>
                <a:gd name="connsiteX0" fmla="*/ 0 w 3370521"/>
                <a:gd name="connsiteY0" fmla="*/ 2759149 h 2766381"/>
                <a:gd name="connsiteX1" fmla="*/ 812309 w 3370521"/>
                <a:gd name="connsiteY1" fmla="*/ 2505247 h 2766381"/>
                <a:gd name="connsiteX2" fmla="*/ 884472 w 3370521"/>
                <a:gd name="connsiteY2" fmla="*/ 2067148 h 2766381"/>
                <a:gd name="connsiteX3" fmla="*/ 915877 w 3370521"/>
                <a:gd name="connsiteY3" fmla="*/ 1245880 h 2766381"/>
                <a:gd name="connsiteX4" fmla="*/ 1756538 w 3370521"/>
                <a:gd name="connsiteY4" fmla="*/ 445781 h 2766381"/>
                <a:gd name="connsiteX5" fmla="*/ 3370521 w 3370521"/>
                <a:gd name="connsiteY5" fmla="*/ 0 h 2766381"/>
                <a:gd name="connsiteX0" fmla="*/ 0 w 3370521"/>
                <a:gd name="connsiteY0" fmla="*/ 2759149 h 2766381"/>
                <a:gd name="connsiteX1" fmla="*/ 812309 w 3370521"/>
                <a:gd name="connsiteY1" fmla="*/ 2505247 h 2766381"/>
                <a:gd name="connsiteX2" fmla="*/ 884472 w 3370521"/>
                <a:gd name="connsiteY2" fmla="*/ 2067148 h 2766381"/>
                <a:gd name="connsiteX3" fmla="*/ 983611 w 3370521"/>
                <a:gd name="connsiteY3" fmla="*/ 1068080 h 2766381"/>
                <a:gd name="connsiteX4" fmla="*/ 1756538 w 3370521"/>
                <a:gd name="connsiteY4" fmla="*/ 445781 h 2766381"/>
                <a:gd name="connsiteX5" fmla="*/ 3370521 w 3370521"/>
                <a:gd name="connsiteY5" fmla="*/ 0 h 2766381"/>
                <a:gd name="connsiteX0" fmla="*/ 0 w 3319721"/>
                <a:gd name="connsiteY0" fmla="*/ 2784549 h 2791781"/>
                <a:gd name="connsiteX1" fmla="*/ 812309 w 3319721"/>
                <a:gd name="connsiteY1" fmla="*/ 2530647 h 2791781"/>
                <a:gd name="connsiteX2" fmla="*/ 884472 w 3319721"/>
                <a:gd name="connsiteY2" fmla="*/ 2092548 h 2791781"/>
                <a:gd name="connsiteX3" fmla="*/ 983611 w 3319721"/>
                <a:gd name="connsiteY3" fmla="*/ 1093480 h 2791781"/>
                <a:gd name="connsiteX4" fmla="*/ 1756538 w 3319721"/>
                <a:gd name="connsiteY4" fmla="*/ 471181 h 2791781"/>
                <a:gd name="connsiteX5" fmla="*/ 3319721 w 3319721"/>
                <a:gd name="connsiteY5" fmla="*/ 0 h 2791781"/>
                <a:gd name="connsiteX0" fmla="*/ 0 w 3374754"/>
                <a:gd name="connsiteY0" fmla="*/ 2767616 h 2774848"/>
                <a:gd name="connsiteX1" fmla="*/ 812309 w 3374754"/>
                <a:gd name="connsiteY1" fmla="*/ 2513714 h 2774848"/>
                <a:gd name="connsiteX2" fmla="*/ 884472 w 3374754"/>
                <a:gd name="connsiteY2" fmla="*/ 2075615 h 2774848"/>
                <a:gd name="connsiteX3" fmla="*/ 983611 w 3374754"/>
                <a:gd name="connsiteY3" fmla="*/ 1076547 h 2774848"/>
                <a:gd name="connsiteX4" fmla="*/ 1756538 w 3374754"/>
                <a:gd name="connsiteY4" fmla="*/ 454248 h 2774848"/>
                <a:gd name="connsiteX5" fmla="*/ 3374754 w 3374754"/>
                <a:gd name="connsiteY5" fmla="*/ 0 h 2774848"/>
                <a:gd name="connsiteX0" fmla="*/ 0 w 3374754"/>
                <a:gd name="connsiteY0" fmla="*/ 2767616 h 2774848"/>
                <a:gd name="connsiteX1" fmla="*/ 812309 w 3374754"/>
                <a:gd name="connsiteY1" fmla="*/ 2513714 h 2774848"/>
                <a:gd name="connsiteX2" fmla="*/ 884472 w 3374754"/>
                <a:gd name="connsiteY2" fmla="*/ 2075615 h 2774848"/>
                <a:gd name="connsiteX3" fmla="*/ 983611 w 3374754"/>
                <a:gd name="connsiteY3" fmla="*/ 1076547 h 2774848"/>
                <a:gd name="connsiteX4" fmla="*/ 1756538 w 3374754"/>
                <a:gd name="connsiteY4" fmla="*/ 454248 h 2774848"/>
                <a:gd name="connsiteX5" fmla="*/ 3374754 w 3374754"/>
                <a:gd name="connsiteY5" fmla="*/ 0 h 2774848"/>
                <a:gd name="connsiteX0" fmla="*/ 0 w 3374754"/>
                <a:gd name="connsiteY0" fmla="*/ 2767616 h 2774848"/>
                <a:gd name="connsiteX1" fmla="*/ 812309 w 3374754"/>
                <a:gd name="connsiteY1" fmla="*/ 2513714 h 2774848"/>
                <a:gd name="connsiteX2" fmla="*/ 884472 w 3374754"/>
                <a:gd name="connsiteY2" fmla="*/ 2075615 h 2774848"/>
                <a:gd name="connsiteX3" fmla="*/ 983611 w 3374754"/>
                <a:gd name="connsiteY3" fmla="*/ 1076547 h 2774848"/>
                <a:gd name="connsiteX4" fmla="*/ 1756538 w 3374754"/>
                <a:gd name="connsiteY4" fmla="*/ 454248 h 2774848"/>
                <a:gd name="connsiteX5" fmla="*/ 2649771 w 3374754"/>
                <a:gd name="connsiteY5" fmla="*/ 208714 h 2774848"/>
                <a:gd name="connsiteX6" fmla="*/ 3374754 w 3374754"/>
                <a:gd name="connsiteY6" fmla="*/ 0 h 2774848"/>
                <a:gd name="connsiteX0" fmla="*/ 0 w 3374754"/>
                <a:gd name="connsiteY0" fmla="*/ 2767616 h 2774848"/>
                <a:gd name="connsiteX1" fmla="*/ 812309 w 3374754"/>
                <a:gd name="connsiteY1" fmla="*/ 2513714 h 2774848"/>
                <a:gd name="connsiteX2" fmla="*/ 884472 w 3374754"/>
                <a:gd name="connsiteY2" fmla="*/ 2075615 h 2774848"/>
                <a:gd name="connsiteX3" fmla="*/ 983611 w 3374754"/>
                <a:gd name="connsiteY3" fmla="*/ 1076547 h 2774848"/>
                <a:gd name="connsiteX4" fmla="*/ 1756538 w 3374754"/>
                <a:gd name="connsiteY4" fmla="*/ 454248 h 2774848"/>
                <a:gd name="connsiteX5" fmla="*/ 2628604 w 3374754"/>
                <a:gd name="connsiteY5" fmla="*/ 183314 h 2774848"/>
                <a:gd name="connsiteX6" fmla="*/ 3374754 w 3374754"/>
                <a:gd name="connsiteY6" fmla="*/ 0 h 2774848"/>
                <a:gd name="connsiteX0" fmla="*/ 0 w 3374754"/>
                <a:gd name="connsiteY0" fmla="*/ 2767616 h 2774848"/>
                <a:gd name="connsiteX1" fmla="*/ 812309 w 3374754"/>
                <a:gd name="connsiteY1" fmla="*/ 2513714 h 2774848"/>
                <a:gd name="connsiteX2" fmla="*/ 884472 w 3374754"/>
                <a:gd name="connsiteY2" fmla="*/ 2075615 h 2774848"/>
                <a:gd name="connsiteX3" fmla="*/ 983611 w 3374754"/>
                <a:gd name="connsiteY3" fmla="*/ 1076547 h 2774848"/>
                <a:gd name="connsiteX4" fmla="*/ 1756538 w 3374754"/>
                <a:gd name="connsiteY4" fmla="*/ 454248 h 2774848"/>
                <a:gd name="connsiteX5" fmla="*/ 2628604 w 3374754"/>
                <a:gd name="connsiteY5" fmla="*/ 183314 h 2774848"/>
                <a:gd name="connsiteX6" fmla="*/ 3374754 w 3374754"/>
                <a:gd name="connsiteY6" fmla="*/ 0 h 2774848"/>
                <a:gd name="connsiteX0" fmla="*/ 0 w 3374754"/>
                <a:gd name="connsiteY0" fmla="*/ 2767616 h 2774848"/>
                <a:gd name="connsiteX1" fmla="*/ 769975 w 3374754"/>
                <a:gd name="connsiteY1" fmla="*/ 2513714 h 2774848"/>
                <a:gd name="connsiteX2" fmla="*/ 884472 w 3374754"/>
                <a:gd name="connsiteY2" fmla="*/ 2075615 h 2774848"/>
                <a:gd name="connsiteX3" fmla="*/ 983611 w 3374754"/>
                <a:gd name="connsiteY3" fmla="*/ 1076547 h 2774848"/>
                <a:gd name="connsiteX4" fmla="*/ 1756538 w 3374754"/>
                <a:gd name="connsiteY4" fmla="*/ 454248 h 2774848"/>
                <a:gd name="connsiteX5" fmla="*/ 2628604 w 3374754"/>
                <a:gd name="connsiteY5" fmla="*/ 183314 h 2774848"/>
                <a:gd name="connsiteX6" fmla="*/ 3374754 w 3374754"/>
                <a:gd name="connsiteY6" fmla="*/ 0 h 2774848"/>
                <a:gd name="connsiteX0" fmla="*/ 0 w 3374754"/>
                <a:gd name="connsiteY0" fmla="*/ 2767616 h 2775435"/>
                <a:gd name="connsiteX1" fmla="*/ 782675 w 3374754"/>
                <a:gd name="connsiteY1" fmla="*/ 2530647 h 2775435"/>
                <a:gd name="connsiteX2" fmla="*/ 884472 w 3374754"/>
                <a:gd name="connsiteY2" fmla="*/ 2075615 h 2775435"/>
                <a:gd name="connsiteX3" fmla="*/ 983611 w 3374754"/>
                <a:gd name="connsiteY3" fmla="*/ 1076547 h 2775435"/>
                <a:gd name="connsiteX4" fmla="*/ 1756538 w 3374754"/>
                <a:gd name="connsiteY4" fmla="*/ 454248 h 2775435"/>
                <a:gd name="connsiteX5" fmla="*/ 2628604 w 3374754"/>
                <a:gd name="connsiteY5" fmla="*/ 183314 h 2775435"/>
                <a:gd name="connsiteX6" fmla="*/ 3374754 w 3374754"/>
                <a:gd name="connsiteY6" fmla="*/ 0 h 2775435"/>
                <a:gd name="connsiteX0" fmla="*/ 0 w 3374754"/>
                <a:gd name="connsiteY0" fmla="*/ 2767616 h 2775435"/>
                <a:gd name="connsiteX1" fmla="*/ 782675 w 3374754"/>
                <a:gd name="connsiteY1" fmla="*/ 2530647 h 2775435"/>
                <a:gd name="connsiteX2" fmla="*/ 833671 w 3374754"/>
                <a:gd name="connsiteY2" fmla="*/ 2266114 h 2775435"/>
                <a:gd name="connsiteX3" fmla="*/ 884472 w 3374754"/>
                <a:gd name="connsiteY3" fmla="*/ 2075615 h 2775435"/>
                <a:gd name="connsiteX4" fmla="*/ 983611 w 3374754"/>
                <a:gd name="connsiteY4" fmla="*/ 1076547 h 2775435"/>
                <a:gd name="connsiteX5" fmla="*/ 1756538 w 3374754"/>
                <a:gd name="connsiteY5" fmla="*/ 454248 h 2775435"/>
                <a:gd name="connsiteX6" fmla="*/ 2628604 w 3374754"/>
                <a:gd name="connsiteY6" fmla="*/ 183314 h 2775435"/>
                <a:gd name="connsiteX7" fmla="*/ 3374754 w 3374754"/>
                <a:gd name="connsiteY7" fmla="*/ 0 h 2775435"/>
                <a:gd name="connsiteX0" fmla="*/ 0 w 3374754"/>
                <a:gd name="connsiteY0" fmla="*/ 2767616 h 2774263"/>
                <a:gd name="connsiteX1" fmla="*/ 782675 w 3374754"/>
                <a:gd name="connsiteY1" fmla="*/ 2530647 h 2774263"/>
                <a:gd name="connsiteX2" fmla="*/ 871771 w 3374754"/>
                <a:gd name="connsiteY2" fmla="*/ 2304214 h 2774263"/>
                <a:gd name="connsiteX3" fmla="*/ 884472 w 3374754"/>
                <a:gd name="connsiteY3" fmla="*/ 2075615 h 2774263"/>
                <a:gd name="connsiteX4" fmla="*/ 983611 w 3374754"/>
                <a:gd name="connsiteY4" fmla="*/ 1076547 h 2774263"/>
                <a:gd name="connsiteX5" fmla="*/ 1756538 w 3374754"/>
                <a:gd name="connsiteY5" fmla="*/ 454248 h 2774263"/>
                <a:gd name="connsiteX6" fmla="*/ 2628604 w 3374754"/>
                <a:gd name="connsiteY6" fmla="*/ 183314 h 2774263"/>
                <a:gd name="connsiteX7" fmla="*/ 3374754 w 3374754"/>
                <a:gd name="connsiteY7" fmla="*/ 0 h 2774263"/>
                <a:gd name="connsiteX0" fmla="*/ 0 w 3374754"/>
                <a:gd name="connsiteY0" fmla="*/ 2767616 h 2774263"/>
                <a:gd name="connsiteX1" fmla="*/ 782675 w 3374754"/>
                <a:gd name="connsiteY1" fmla="*/ 2530647 h 2774263"/>
                <a:gd name="connsiteX2" fmla="*/ 871771 w 3374754"/>
                <a:gd name="connsiteY2" fmla="*/ 2304214 h 2774263"/>
                <a:gd name="connsiteX3" fmla="*/ 884472 w 3374754"/>
                <a:gd name="connsiteY3" fmla="*/ 2075615 h 2774263"/>
                <a:gd name="connsiteX4" fmla="*/ 983611 w 3374754"/>
                <a:gd name="connsiteY4" fmla="*/ 1076547 h 2774263"/>
                <a:gd name="connsiteX5" fmla="*/ 1756538 w 3374754"/>
                <a:gd name="connsiteY5" fmla="*/ 454248 h 2774263"/>
                <a:gd name="connsiteX6" fmla="*/ 2628604 w 3374754"/>
                <a:gd name="connsiteY6" fmla="*/ 183314 h 2774263"/>
                <a:gd name="connsiteX7" fmla="*/ 3374754 w 3374754"/>
                <a:gd name="connsiteY7" fmla="*/ 0 h 2774263"/>
                <a:gd name="connsiteX0" fmla="*/ 0 w 3374754"/>
                <a:gd name="connsiteY0" fmla="*/ 2767616 h 2774263"/>
                <a:gd name="connsiteX1" fmla="*/ 782675 w 3374754"/>
                <a:gd name="connsiteY1" fmla="*/ 2530647 h 2774263"/>
                <a:gd name="connsiteX2" fmla="*/ 871771 w 3374754"/>
                <a:gd name="connsiteY2" fmla="*/ 2304214 h 2774263"/>
                <a:gd name="connsiteX3" fmla="*/ 884472 w 3374754"/>
                <a:gd name="connsiteY3" fmla="*/ 2075615 h 2774263"/>
                <a:gd name="connsiteX4" fmla="*/ 983611 w 3374754"/>
                <a:gd name="connsiteY4" fmla="*/ 1076547 h 2774263"/>
                <a:gd name="connsiteX5" fmla="*/ 1756538 w 3374754"/>
                <a:gd name="connsiteY5" fmla="*/ 454248 h 2774263"/>
                <a:gd name="connsiteX6" fmla="*/ 2628604 w 3374754"/>
                <a:gd name="connsiteY6" fmla="*/ 183314 h 2774263"/>
                <a:gd name="connsiteX7" fmla="*/ 3374754 w 3374754"/>
                <a:gd name="connsiteY7" fmla="*/ 0 h 2774263"/>
                <a:gd name="connsiteX0" fmla="*/ 0 w 3374754"/>
                <a:gd name="connsiteY0" fmla="*/ 2767616 h 2774263"/>
                <a:gd name="connsiteX1" fmla="*/ 782675 w 3374754"/>
                <a:gd name="connsiteY1" fmla="*/ 2530647 h 2774263"/>
                <a:gd name="connsiteX2" fmla="*/ 871771 w 3374754"/>
                <a:gd name="connsiteY2" fmla="*/ 2304214 h 2774263"/>
                <a:gd name="connsiteX3" fmla="*/ 884472 w 3374754"/>
                <a:gd name="connsiteY3" fmla="*/ 2075615 h 2774263"/>
                <a:gd name="connsiteX4" fmla="*/ 983611 w 3374754"/>
                <a:gd name="connsiteY4" fmla="*/ 1076547 h 2774263"/>
                <a:gd name="connsiteX5" fmla="*/ 1756538 w 3374754"/>
                <a:gd name="connsiteY5" fmla="*/ 454248 h 2774263"/>
                <a:gd name="connsiteX6" fmla="*/ 2628604 w 3374754"/>
                <a:gd name="connsiteY6" fmla="*/ 183314 h 2774263"/>
                <a:gd name="connsiteX7" fmla="*/ 3374754 w 3374754"/>
                <a:gd name="connsiteY7" fmla="*/ 0 h 2774263"/>
                <a:gd name="connsiteX0" fmla="*/ 0 w 3374754"/>
                <a:gd name="connsiteY0" fmla="*/ 2767616 h 2774683"/>
                <a:gd name="connsiteX1" fmla="*/ 739270 w 3374754"/>
                <a:gd name="connsiteY1" fmla="*/ 2545115 h 2774683"/>
                <a:gd name="connsiteX2" fmla="*/ 871771 w 3374754"/>
                <a:gd name="connsiteY2" fmla="*/ 2304214 h 2774683"/>
                <a:gd name="connsiteX3" fmla="*/ 884472 w 3374754"/>
                <a:gd name="connsiteY3" fmla="*/ 2075615 h 2774683"/>
                <a:gd name="connsiteX4" fmla="*/ 983611 w 3374754"/>
                <a:gd name="connsiteY4" fmla="*/ 1076547 h 2774683"/>
                <a:gd name="connsiteX5" fmla="*/ 1756538 w 3374754"/>
                <a:gd name="connsiteY5" fmla="*/ 454248 h 2774683"/>
                <a:gd name="connsiteX6" fmla="*/ 2628604 w 3374754"/>
                <a:gd name="connsiteY6" fmla="*/ 183314 h 2774683"/>
                <a:gd name="connsiteX7" fmla="*/ 3374754 w 3374754"/>
                <a:gd name="connsiteY7" fmla="*/ 0 h 2774683"/>
                <a:gd name="connsiteX0" fmla="*/ 0 w 3374754"/>
                <a:gd name="connsiteY0" fmla="*/ 2767616 h 2777383"/>
                <a:gd name="connsiteX1" fmla="*/ 698758 w 3374754"/>
                <a:gd name="connsiteY1" fmla="*/ 2608776 h 2777383"/>
                <a:gd name="connsiteX2" fmla="*/ 871771 w 3374754"/>
                <a:gd name="connsiteY2" fmla="*/ 2304214 h 2777383"/>
                <a:gd name="connsiteX3" fmla="*/ 884472 w 3374754"/>
                <a:gd name="connsiteY3" fmla="*/ 2075615 h 2777383"/>
                <a:gd name="connsiteX4" fmla="*/ 983611 w 3374754"/>
                <a:gd name="connsiteY4" fmla="*/ 1076547 h 2777383"/>
                <a:gd name="connsiteX5" fmla="*/ 1756538 w 3374754"/>
                <a:gd name="connsiteY5" fmla="*/ 454248 h 2777383"/>
                <a:gd name="connsiteX6" fmla="*/ 2628604 w 3374754"/>
                <a:gd name="connsiteY6" fmla="*/ 183314 h 2777383"/>
                <a:gd name="connsiteX7" fmla="*/ 3374754 w 3374754"/>
                <a:gd name="connsiteY7" fmla="*/ 0 h 2777383"/>
                <a:gd name="connsiteX0" fmla="*/ 54124 w 3428878"/>
                <a:gd name="connsiteY0" fmla="*/ 2767616 h 2791391"/>
                <a:gd name="connsiteX1" fmla="*/ 51095 w 3428878"/>
                <a:gd name="connsiteY1" fmla="*/ 2782152 h 2791391"/>
                <a:gd name="connsiteX2" fmla="*/ 752882 w 3428878"/>
                <a:gd name="connsiteY2" fmla="*/ 2608776 h 2791391"/>
                <a:gd name="connsiteX3" fmla="*/ 925895 w 3428878"/>
                <a:gd name="connsiteY3" fmla="*/ 2304214 h 2791391"/>
                <a:gd name="connsiteX4" fmla="*/ 938596 w 3428878"/>
                <a:gd name="connsiteY4" fmla="*/ 2075615 h 2791391"/>
                <a:gd name="connsiteX5" fmla="*/ 1037735 w 3428878"/>
                <a:gd name="connsiteY5" fmla="*/ 1076547 h 2791391"/>
                <a:gd name="connsiteX6" fmla="*/ 1810662 w 3428878"/>
                <a:gd name="connsiteY6" fmla="*/ 454248 h 2791391"/>
                <a:gd name="connsiteX7" fmla="*/ 2682728 w 3428878"/>
                <a:gd name="connsiteY7" fmla="*/ 183314 h 2791391"/>
                <a:gd name="connsiteX8" fmla="*/ 3428878 w 3428878"/>
                <a:gd name="connsiteY8" fmla="*/ 0 h 2791391"/>
                <a:gd name="connsiteX0" fmla="*/ 3 w 3374757"/>
                <a:gd name="connsiteY0" fmla="*/ 2767616 h 2768036"/>
                <a:gd name="connsiteX1" fmla="*/ 208212 w 3374757"/>
                <a:gd name="connsiteY1" fmla="*/ 2735854 h 2768036"/>
                <a:gd name="connsiteX2" fmla="*/ 698761 w 3374757"/>
                <a:gd name="connsiteY2" fmla="*/ 2608776 h 2768036"/>
                <a:gd name="connsiteX3" fmla="*/ 871774 w 3374757"/>
                <a:gd name="connsiteY3" fmla="*/ 2304214 h 2768036"/>
                <a:gd name="connsiteX4" fmla="*/ 884475 w 3374757"/>
                <a:gd name="connsiteY4" fmla="*/ 2075615 h 2768036"/>
                <a:gd name="connsiteX5" fmla="*/ 983614 w 3374757"/>
                <a:gd name="connsiteY5" fmla="*/ 1076547 h 2768036"/>
                <a:gd name="connsiteX6" fmla="*/ 1756541 w 3374757"/>
                <a:gd name="connsiteY6" fmla="*/ 454248 h 2768036"/>
                <a:gd name="connsiteX7" fmla="*/ 2628607 w 3374757"/>
                <a:gd name="connsiteY7" fmla="*/ 183314 h 2768036"/>
                <a:gd name="connsiteX8" fmla="*/ 3374757 w 3374757"/>
                <a:gd name="connsiteY8" fmla="*/ 0 h 2768036"/>
                <a:gd name="connsiteX0" fmla="*/ 0 w 4951805"/>
                <a:gd name="connsiteY0" fmla="*/ 2776297 h 2776533"/>
                <a:gd name="connsiteX1" fmla="*/ 1785260 w 4951805"/>
                <a:gd name="connsiteY1" fmla="*/ 2735854 h 2776533"/>
                <a:gd name="connsiteX2" fmla="*/ 2275809 w 4951805"/>
                <a:gd name="connsiteY2" fmla="*/ 2608776 h 2776533"/>
                <a:gd name="connsiteX3" fmla="*/ 2448822 w 4951805"/>
                <a:gd name="connsiteY3" fmla="*/ 2304214 h 2776533"/>
                <a:gd name="connsiteX4" fmla="*/ 2461523 w 4951805"/>
                <a:gd name="connsiteY4" fmla="*/ 2075615 h 2776533"/>
                <a:gd name="connsiteX5" fmla="*/ 2560662 w 4951805"/>
                <a:gd name="connsiteY5" fmla="*/ 1076547 h 2776533"/>
                <a:gd name="connsiteX6" fmla="*/ 3333589 w 4951805"/>
                <a:gd name="connsiteY6" fmla="*/ 454248 h 2776533"/>
                <a:gd name="connsiteX7" fmla="*/ 4205655 w 4951805"/>
                <a:gd name="connsiteY7" fmla="*/ 183314 h 2776533"/>
                <a:gd name="connsiteX8" fmla="*/ 4951805 w 4951805"/>
                <a:gd name="connsiteY8" fmla="*/ 0 h 2776533"/>
                <a:gd name="connsiteX0" fmla="*/ 0 w 4951805"/>
                <a:gd name="connsiteY0" fmla="*/ 2776297 h 2776533"/>
                <a:gd name="connsiteX1" fmla="*/ 1785260 w 4951805"/>
                <a:gd name="connsiteY1" fmla="*/ 2735854 h 2776533"/>
                <a:gd name="connsiteX2" fmla="*/ 2275809 w 4951805"/>
                <a:gd name="connsiteY2" fmla="*/ 2608776 h 2776533"/>
                <a:gd name="connsiteX3" fmla="*/ 2448822 w 4951805"/>
                <a:gd name="connsiteY3" fmla="*/ 2304214 h 2776533"/>
                <a:gd name="connsiteX4" fmla="*/ 2461523 w 4951805"/>
                <a:gd name="connsiteY4" fmla="*/ 2075615 h 2776533"/>
                <a:gd name="connsiteX5" fmla="*/ 2560662 w 4951805"/>
                <a:gd name="connsiteY5" fmla="*/ 1076547 h 2776533"/>
                <a:gd name="connsiteX6" fmla="*/ 3333589 w 4951805"/>
                <a:gd name="connsiteY6" fmla="*/ 471610 h 2776533"/>
                <a:gd name="connsiteX7" fmla="*/ 4205655 w 4951805"/>
                <a:gd name="connsiteY7" fmla="*/ 183314 h 2776533"/>
                <a:gd name="connsiteX8" fmla="*/ 4951805 w 4951805"/>
                <a:gd name="connsiteY8" fmla="*/ 0 h 2776533"/>
                <a:gd name="connsiteX0" fmla="*/ 0 w 4951805"/>
                <a:gd name="connsiteY0" fmla="*/ 2776297 h 2776533"/>
                <a:gd name="connsiteX1" fmla="*/ 1785260 w 4951805"/>
                <a:gd name="connsiteY1" fmla="*/ 2735854 h 2776533"/>
                <a:gd name="connsiteX2" fmla="*/ 2176417 w 4951805"/>
                <a:gd name="connsiteY2" fmla="*/ 2668411 h 2776533"/>
                <a:gd name="connsiteX3" fmla="*/ 2448822 w 4951805"/>
                <a:gd name="connsiteY3" fmla="*/ 2304214 h 2776533"/>
                <a:gd name="connsiteX4" fmla="*/ 2461523 w 4951805"/>
                <a:gd name="connsiteY4" fmla="*/ 2075615 h 2776533"/>
                <a:gd name="connsiteX5" fmla="*/ 2560662 w 4951805"/>
                <a:gd name="connsiteY5" fmla="*/ 1076547 h 2776533"/>
                <a:gd name="connsiteX6" fmla="*/ 3333589 w 4951805"/>
                <a:gd name="connsiteY6" fmla="*/ 471610 h 2776533"/>
                <a:gd name="connsiteX7" fmla="*/ 4205655 w 4951805"/>
                <a:gd name="connsiteY7" fmla="*/ 183314 h 2776533"/>
                <a:gd name="connsiteX8" fmla="*/ 4951805 w 4951805"/>
                <a:gd name="connsiteY8" fmla="*/ 0 h 2776533"/>
                <a:gd name="connsiteX0" fmla="*/ 0 w 4951805"/>
                <a:gd name="connsiteY0" fmla="*/ 2776297 h 2776533"/>
                <a:gd name="connsiteX1" fmla="*/ 1785260 w 4951805"/>
                <a:gd name="connsiteY1" fmla="*/ 2735854 h 2776533"/>
                <a:gd name="connsiteX2" fmla="*/ 2176417 w 4951805"/>
                <a:gd name="connsiteY2" fmla="*/ 2668411 h 2776533"/>
                <a:gd name="connsiteX3" fmla="*/ 2448822 w 4951805"/>
                <a:gd name="connsiteY3" fmla="*/ 2304214 h 2776533"/>
                <a:gd name="connsiteX4" fmla="*/ 2461523 w 4951805"/>
                <a:gd name="connsiteY4" fmla="*/ 2075615 h 2776533"/>
                <a:gd name="connsiteX5" fmla="*/ 2560662 w 4951805"/>
                <a:gd name="connsiteY5" fmla="*/ 1076547 h 2776533"/>
                <a:gd name="connsiteX6" fmla="*/ 3333589 w 4951805"/>
                <a:gd name="connsiteY6" fmla="*/ 471610 h 2776533"/>
                <a:gd name="connsiteX7" fmla="*/ 4205655 w 4951805"/>
                <a:gd name="connsiteY7" fmla="*/ 183314 h 2776533"/>
                <a:gd name="connsiteX8" fmla="*/ 4951805 w 4951805"/>
                <a:gd name="connsiteY8" fmla="*/ 0 h 2776533"/>
                <a:gd name="connsiteX0" fmla="*/ 0 w 4951805"/>
                <a:gd name="connsiteY0" fmla="*/ 2776297 h 2779131"/>
                <a:gd name="connsiteX1" fmla="*/ 1817065 w 4951805"/>
                <a:gd name="connsiteY1" fmla="*/ 2759708 h 2779131"/>
                <a:gd name="connsiteX2" fmla="*/ 2176417 w 4951805"/>
                <a:gd name="connsiteY2" fmla="*/ 2668411 h 2779131"/>
                <a:gd name="connsiteX3" fmla="*/ 2448822 w 4951805"/>
                <a:gd name="connsiteY3" fmla="*/ 2304214 h 2779131"/>
                <a:gd name="connsiteX4" fmla="*/ 2461523 w 4951805"/>
                <a:gd name="connsiteY4" fmla="*/ 2075615 h 2779131"/>
                <a:gd name="connsiteX5" fmla="*/ 2560662 w 4951805"/>
                <a:gd name="connsiteY5" fmla="*/ 1076547 h 2779131"/>
                <a:gd name="connsiteX6" fmla="*/ 3333589 w 4951805"/>
                <a:gd name="connsiteY6" fmla="*/ 471610 h 2779131"/>
                <a:gd name="connsiteX7" fmla="*/ 4205655 w 4951805"/>
                <a:gd name="connsiteY7" fmla="*/ 183314 h 2779131"/>
                <a:gd name="connsiteX8" fmla="*/ 4951805 w 4951805"/>
                <a:gd name="connsiteY8" fmla="*/ 0 h 2779131"/>
                <a:gd name="connsiteX0" fmla="*/ 0 w 4951805"/>
                <a:gd name="connsiteY0" fmla="*/ 2776297 h 2779131"/>
                <a:gd name="connsiteX1" fmla="*/ 1817065 w 4951805"/>
                <a:gd name="connsiteY1" fmla="*/ 2759708 h 2779131"/>
                <a:gd name="connsiteX2" fmla="*/ 2176417 w 4951805"/>
                <a:gd name="connsiteY2" fmla="*/ 2668411 h 2779131"/>
                <a:gd name="connsiteX3" fmla="*/ 2448822 w 4951805"/>
                <a:gd name="connsiteY3" fmla="*/ 2304214 h 2779131"/>
                <a:gd name="connsiteX4" fmla="*/ 2461523 w 4951805"/>
                <a:gd name="connsiteY4" fmla="*/ 2075615 h 2779131"/>
                <a:gd name="connsiteX5" fmla="*/ 2560662 w 4951805"/>
                <a:gd name="connsiteY5" fmla="*/ 1076547 h 2779131"/>
                <a:gd name="connsiteX6" fmla="*/ 3333589 w 4951805"/>
                <a:gd name="connsiteY6" fmla="*/ 471610 h 2779131"/>
                <a:gd name="connsiteX7" fmla="*/ 4205655 w 4951805"/>
                <a:gd name="connsiteY7" fmla="*/ 183314 h 2779131"/>
                <a:gd name="connsiteX8" fmla="*/ 4951805 w 4951805"/>
                <a:gd name="connsiteY8" fmla="*/ 0 h 2779131"/>
                <a:gd name="connsiteX0" fmla="*/ 0 w 4951805"/>
                <a:gd name="connsiteY0" fmla="*/ 2776297 h 2779131"/>
                <a:gd name="connsiteX1" fmla="*/ 1817065 w 4951805"/>
                <a:gd name="connsiteY1" fmla="*/ 2759708 h 2779131"/>
                <a:gd name="connsiteX2" fmla="*/ 2176417 w 4951805"/>
                <a:gd name="connsiteY2" fmla="*/ 2668411 h 2779131"/>
                <a:gd name="connsiteX3" fmla="*/ 2448822 w 4951805"/>
                <a:gd name="connsiteY3" fmla="*/ 2304214 h 2779131"/>
                <a:gd name="connsiteX4" fmla="*/ 2461523 w 4951805"/>
                <a:gd name="connsiteY4" fmla="*/ 2075615 h 2779131"/>
                <a:gd name="connsiteX5" fmla="*/ 2560662 w 4951805"/>
                <a:gd name="connsiteY5" fmla="*/ 1076547 h 2779131"/>
                <a:gd name="connsiteX6" fmla="*/ 3333589 w 4951805"/>
                <a:gd name="connsiteY6" fmla="*/ 471610 h 2779131"/>
                <a:gd name="connsiteX7" fmla="*/ 4205655 w 4951805"/>
                <a:gd name="connsiteY7" fmla="*/ 183314 h 2779131"/>
                <a:gd name="connsiteX8" fmla="*/ 4951805 w 4951805"/>
                <a:gd name="connsiteY8" fmla="*/ 0 h 2779131"/>
                <a:gd name="connsiteX0" fmla="*/ 0 w 4951805"/>
                <a:gd name="connsiteY0" fmla="*/ 2776297 h 2777103"/>
                <a:gd name="connsiteX1" fmla="*/ 1817065 w 4951805"/>
                <a:gd name="connsiteY1" fmla="*/ 2759708 h 2777103"/>
                <a:gd name="connsiteX2" fmla="*/ 2184368 w 4951805"/>
                <a:gd name="connsiteY2" fmla="*/ 2676362 h 2777103"/>
                <a:gd name="connsiteX3" fmla="*/ 2448822 w 4951805"/>
                <a:gd name="connsiteY3" fmla="*/ 2304214 h 2777103"/>
                <a:gd name="connsiteX4" fmla="*/ 2461523 w 4951805"/>
                <a:gd name="connsiteY4" fmla="*/ 2075615 h 2777103"/>
                <a:gd name="connsiteX5" fmla="*/ 2560662 w 4951805"/>
                <a:gd name="connsiteY5" fmla="*/ 1076547 h 2777103"/>
                <a:gd name="connsiteX6" fmla="*/ 3333589 w 4951805"/>
                <a:gd name="connsiteY6" fmla="*/ 471610 h 2777103"/>
                <a:gd name="connsiteX7" fmla="*/ 4205655 w 4951805"/>
                <a:gd name="connsiteY7" fmla="*/ 183314 h 2777103"/>
                <a:gd name="connsiteX8" fmla="*/ 4951805 w 4951805"/>
                <a:gd name="connsiteY8" fmla="*/ 0 h 2777103"/>
                <a:gd name="connsiteX0" fmla="*/ 0 w 4951805"/>
                <a:gd name="connsiteY0" fmla="*/ 2776297 h 2777349"/>
                <a:gd name="connsiteX1" fmla="*/ 1817065 w 4951805"/>
                <a:gd name="connsiteY1" fmla="*/ 2759708 h 2777349"/>
                <a:gd name="connsiteX2" fmla="*/ 2232076 w 4951805"/>
                <a:gd name="connsiteY2" fmla="*/ 2664435 h 2777349"/>
                <a:gd name="connsiteX3" fmla="*/ 2448822 w 4951805"/>
                <a:gd name="connsiteY3" fmla="*/ 2304214 h 2777349"/>
                <a:gd name="connsiteX4" fmla="*/ 2461523 w 4951805"/>
                <a:gd name="connsiteY4" fmla="*/ 2075615 h 2777349"/>
                <a:gd name="connsiteX5" fmla="*/ 2560662 w 4951805"/>
                <a:gd name="connsiteY5" fmla="*/ 1076547 h 2777349"/>
                <a:gd name="connsiteX6" fmla="*/ 3333589 w 4951805"/>
                <a:gd name="connsiteY6" fmla="*/ 471610 h 2777349"/>
                <a:gd name="connsiteX7" fmla="*/ 4205655 w 4951805"/>
                <a:gd name="connsiteY7" fmla="*/ 183314 h 2777349"/>
                <a:gd name="connsiteX8" fmla="*/ 4951805 w 4951805"/>
                <a:gd name="connsiteY8" fmla="*/ 0 h 2777349"/>
                <a:gd name="connsiteX0" fmla="*/ 0 w 4951805"/>
                <a:gd name="connsiteY0" fmla="*/ 2776297 h 2779168"/>
                <a:gd name="connsiteX1" fmla="*/ 1817065 w 4951805"/>
                <a:gd name="connsiteY1" fmla="*/ 2759708 h 2779168"/>
                <a:gd name="connsiteX2" fmla="*/ 2287735 w 4951805"/>
                <a:gd name="connsiteY2" fmla="*/ 2616727 h 2779168"/>
                <a:gd name="connsiteX3" fmla="*/ 2448822 w 4951805"/>
                <a:gd name="connsiteY3" fmla="*/ 2304214 h 2779168"/>
                <a:gd name="connsiteX4" fmla="*/ 2461523 w 4951805"/>
                <a:gd name="connsiteY4" fmla="*/ 2075615 h 2779168"/>
                <a:gd name="connsiteX5" fmla="*/ 2560662 w 4951805"/>
                <a:gd name="connsiteY5" fmla="*/ 1076547 h 2779168"/>
                <a:gd name="connsiteX6" fmla="*/ 3333589 w 4951805"/>
                <a:gd name="connsiteY6" fmla="*/ 471610 h 2779168"/>
                <a:gd name="connsiteX7" fmla="*/ 4205655 w 4951805"/>
                <a:gd name="connsiteY7" fmla="*/ 183314 h 2779168"/>
                <a:gd name="connsiteX8" fmla="*/ 4951805 w 4951805"/>
                <a:gd name="connsiteY8" fmla="*/ 0 h 2779168"/>
                <a:gd name="connsiteX0" fmla="*/ 0 w 4951805"/>
                <a:gd name="connsiteY0" fmla="*/ 2776297 h 2779168"/>
                <a:gd name="connsiteX1" fmla="*/ 1817065 w 4951805"/>
                <a:gd name="connsiteY1" fmla="*/ 2759708 h 2779168"/>
                <a:gd name="connsiteX2" fmla="*/ 2287735 w 4951805"/>
                <a:gd name="connsiteY2" fmla="*/ 2616727 h 2779168"/>
                <a:gd name="connsiteX3" fmla="*/ 2448822 w 4951805"/>
                <a:gd name="connsiteY3" fmla="*/ 2304214 h 2779168"/>
                <a:gd name="connsiteX4" fmla="*/ 2461523 w 4951805"/>
                <a:gd name="connsiteY4" fmla="*/ 2075615 h 2779168"/>
                <a:gd name="connsiteX5" fmla="*/ 2560662 w 4951805"/>
                <a:gd name="connsiteY5" fmla="*/ 1076547 h 2779168"/>
                <a:gd name="connsiteX6" fmla="*/ 3333589 w 4951805"/>
                <a:gd name="connsiteY6" fmla="*/ 471610 h 2779168"/>
                <a:gd name="connsiteX7" fmla="*/ 4205655 w 4951805"/>
                <a:gd name="connsiteY7" fmla="*/ 183314 h 2779168"/>
                <a:gd name="connsiteX8" fmla="*/ 4951805 w 4951805"/>
                <a:gd name="connsiteY8" fmla="*/ 0 h 2779168"/>
                <a:gd name="connsiteX0" fmla="*/ 0 w 4951805"/>
                <a:gd name="connsiteY0" fmla="*/ 2776297 h 2779168"/>
                <a:gd name="connsiteX1" fmla="*/ 1817065 w 4951805"/>
                <a:gd name="connsiteY1" fmla="*/ 2759708 h 2779168"/>
                <a:gd name="connsiteX2" fmla="*/ 2287735 w 4951805"/>
                <a:gd name="connsiteY2" fmla="*/ 2616727 h 2779168"/>
                <a:gd name="connsiteX3" fmla="*/ 2448822 w 4951805"/>
                <a:gd name="connsiteY3" fmla="*/ 2304214 h 2779168"/>
                <a:gd name="connsiteX4" fmla="*/ 2461523 w 4951805"/>
                <a:gd name="connsiteY4" fmla="*/ 2075615 h 2779168"/>
                <a:gd name="connsiteX5" fmla="*/ 2560662 w 4951805"/>
                <a:gd name="connsiteY5" fmla="*/ 1076547 h 2779168"/>
                <a:gd name="connsiteX6" fmla="*/ 3333589 w 4951805"/>
                <a:gd name="connsiteY6" fmla="*/ 471610 h 2779168"/>
                <a:gd name="connsiteX7" fmla="*/ 4205655 w 4951805"/>
                <a:gd name="connsiteY7" fmla="*/ 183314 h 2779168"/>
                <a:gd name="connsiteX8" fmla="*/ 4951805 w 4951805"/>
                <a:gd name="connsiteY8" fmla="*/ 0 h 2779168"/>
                <a:gd name="connsiteX0" fmla="*/ 0 w 4951805"/>
                <a:gd name="connsiteY0" fmla="*/ 2776297 h 2780116"/>
                <a:gd name="connsiteX1" fmla="*/ 1817065 w 4951805"/>
                <a:gd name="connsiteY1" fmla="*/ 2759708 h 2780116"/>
                <a:gd name="connsiteX2" fmla="*/ 2279585 w 4951805"/>
                <a:gd name="connsiteY2" fmla="*/ 2598797 h 2780116"/>
                <a:gd name="connsiteX3" fmla="*/ 2448822 w 4951805"/>
                <a:gd name="connsiteY3" fmla="*/ 2304214 h 2780116"/>
                <a:gd name="connsiteX4" fmla="*/ 2461523 w 4951805"/>
                <a:gd name="connsiteY4" fmla="*/ 2075615 h 2780116"/>
                <a:gd name="connsiteX5" fmla="*/ 2560662 w 4951805"/>
                <a:gd name="connsiteY5" fmla="*/ 1076547 h 2780116"/>
                <a:gd name="connsiteX6" fmla="*/ 3333589 w 4951805"/>
                <a:gd name="connsiteY6" fmla="*/ 471610 h 2780116"/>
                <a:gd name="connsiteX7" fmla="*/ 4205655 w 4951805"/>
                <a:gd name="connsiteY7" fmla="*/ 183314 h 2780116"/>
                <a:gd name="connsiteX8" fmla="*/ 4951805 w 4951805"/>
                <a:gd name="connsiteY8" fmla="*/ 0 h 2780116"/>
                <a:gd name="connsiteX0" fmla="*/ 0 w 4951805"/>
                <a:gd name="connsiteY0" fmla="*/ 2776297 h 2779332"/>
                <a:gd name="connsiteX1" fmla="*/ 1817065 w 4951805"/>
                <a:gd name="connsiteY1" fmla="*/ 2759708 h 2779332"/>
                <a:gd name="connsiteX2" fmla="*/ 2310554 w 4951805"/>
                <a:gd name="connsiteY2" fmla="*/ 2613467 h 2779332"/>
                <a:gd name="connsiteX3" fmla="*/ 2448822 w 4951805"/>
                <a:gd name="connsiteY3" fmla="*/ 2304214 h 2779332"/>
                <a:gd name="connsiteX4" fmla="*/ 2461523 w 4951805"/>
                <a:gd name="connsiteY4" fmla="*/ 2075615 h 2779332"/>
                <a:gd name="connsiteX5" fmla="*/ 2560662 w 4951805"/>
                <a:gd name="connsiteY5" fmla="*/ 1076547 h 2779332"/>
                <a:gd name="connsiteX6" fmla="*/ 3333589 w 4951805"/>
                <a:gd name="connsiteY6" fmla="*/ 471610 h 2779332"/>
                <a:gd name="connsiteX7" fmla="*/ 4205655 w 4951805"/>
                <a:gd name="connsiteY7" fmla="*/ 183314 h 2779332"/>
                <a:gd name="connsiteX8" fmla="*/ 4951805 w 4951805"/>
                <a:gd name="connsiteY8" fmla="*/ 0 h 2779332"/>
                <a:gd name="connsiteX0" fmla="*/ 0 w 4974954"/>
                <a:gd name="connsiteY0" fmla="*/ 2753147 h 2756182"/>
                <a:gd name="connsiteX1" fmla="*/ 1817065 w 4974954"/>
                <a:gd name="connsiteY1" fmla="*/ 2736558 h 2756182"/>
                <a:gd name="connsiteX2" fmla="*/ 2310554 w 4974954"/>
                <a:gd name="connsiteY2" fmla="*/ 2590317 h 2756182"/>
                <a:gd name="connsiteX3" fmla="*/ 2448822 w 4974954"/>
                <a:gd name="connsiteY3" fmla="*/ 2281064 h 2756182"/>
                <a:gd name="connsiteX4" fmla="*/ 2461523 w 4974954"/>
                <a:gd name="connsiteY4" fmla="*/ 2052465 h 2756182"/>
                <a:gd name="connsiteX5" fmla="*/ 2560662 w 4974954"/>
                <a:gd name="connsiteY5" fmla="*/ 1053397 h 2756182"/>
                <a:gd name="connsiteX6" fmla="*/ 3333589 w 4974954"/>
                <a:gd name="connsiteY6" fmla="*/ 448460 h 2756182"/>
                <a:gd name="connsiteX7" fmla="*/ 4205655 w 4974954"/>
                <a:gd name="connsiteY7" fmla="*/ 160164 h 2756182"/>
                <a:gd name="connsiteX8" fmla="*/ 4974954 w 4974954"/>
                <a:gd name="connsiteY8" fmla="*/ 0 h 2756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74954" h="2756182">
                  <a:moveTo>
                    <a:pt x="0" y="2753147"/>
                  </a:moveTo>
                  <a:cubicBezTo>
                    <a:pt x="-505" y="2755570"/>
                    <a:pt x="1431973" y="2763696"/>
                    <a:pt x="1817065" y="2736558"/>
                  </a:cubicBezTo>
                  <a:cubicBezTo>
                    <a:pt x="2202157" y="2709420"/>
                    <a:pt x="2205261" y="2666233"/>
                    <a:pt x="2310554" y="2590317"/>
                  </a:cubicBezTo>
                  <a:cubicBezTo>
                    <a:pt x="2415847" y="2514401"/>
                    <a:pt x="2433592" y="2402198"/>
                    <a:pt x="2448822" y="2281064"/>
                  </a:cubicBezTo>
                  <a:lnTo>
                    <a:pt x="2461523" y="2052465"/>
                  </a:lnTo>
                  <a:cubicBezTo>
                    <a:pt x="2471991" y="1778709"/>
                    <a:pt x="2415318" y="1320731"/>
                    <a:pt x="2560662" y="1053397"/>
                  </a:cubicBezTo>
                  <a:cubicBezTo>
                    <a:pt x="2706006" y="786063"/>
                    <a:pt x="3055896" y="593099"/>
                    <a:pt x="3333589" y="448460"/>
                  </a:cubicBezTo>
                  <a:cubicBezTo>
                    <a:pt x="3624278" y="358149"/>
                    <a:pt x="3906499" y="246242"/>
                    <a:pt x="4205655" y="160164"/>
                  </a:cubicBezTo>
                  <a:lnTo>
                    <a:pt x="4974954" y="0"/>
                  </a:lnTo>
                </a:path>
              </a:pathLst>
            </a:custGeom>
            <a:noFill/>
            <a:ln w="57150">
              <a:solidFill>
                <a:srgbClr val="2DA5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4" name="Straight Connector 13"/>
            <p:cNvCxnSpPr/>
            <p:nvPr/>
          </p:nvCxnSpPr>
          <p:spPr>
            <a:xfrm>
              <a:off x="3696570" y="2355283"/>
              <a:ext cx="0" cy="2926080"/>
            </a:xfrm>
            <a:prstGeom prst="line">
              <a:avLst/>
            </a:prstGeom>
            <a:ln w="38100"/>
          </p:spPr>
          <p:style>
            <a:lnRef idx="1">
              <a:schemeClr val="dk1"/>
            </a:lnRef>
            <a:fillRef idx="0">
              <a:schemeClr val="dk1"/>
            </a:fillRef>
            <a:effectRef idx="0">
              <a:schemeClr val="dk1"/>
            </a:effectRef>
            <a:fontRef idx="minor">
              <a:schemeClr val="tx1"/>
            </a:fontRef>
          </p:style>
        </p:cxnSp>
        <p:cxnSp>
          <p:nvCxnSpPr>
            <p:cNvPr id="15" name="Straight Connector 14"/>
            <p:cNvCxnSpPr/>
            <p:nvPr/>
          </p:nvCxnSpPr>
          <p:spPr>
            <a:xfrm rot="5400000">
              <a:off x="6294658" y="2659418"/>
              <a:ext cx="0" cy="5212080"/>
            </a:xfrm>
            <a:prstGeom prst="line">
              <a:avLst/>
            </a:prstGeom>
            <a:ln w="38100"/>
          </p:spPr>
          <p:style>
            <a:lnRef idx="1">
              <a:schemeClr val="dk1"/>
            </a:lnRef>
            <a:fillRef idx="0">
              <a:schemeClr val="dk1"/>
            </a:fillRef>
            <a:effectRef idx="0">
              <a:schemeClr val="dk1"/>
            </a:effectRef>
            <a:fontRef idx="minor">
              <a:schemeClr val="tx1"/>
            </a:fontRef>
          </p:style>
        </p:cxnSp>
      </p:grpSp>
      <p:sp>
        <p:nvSpPr>
          <p:cNvPr id="5" name="TextBox 4"/>
          <p:cNvSpPr txBox="1"/>
          <p:nvPr/>
        </p:nvSpPr>
        <p:spPr>
          <a:xfrm>
            <a:off x="294011" y="80233"/>
            <a:ext cx="11603979" cy="2031325"/>
          </a:xfrm>
          <a:prstGeom prst="rect">
            <a:avLst/>
          </a:prstGeom>
          <a:noFill/>
        </p:spPr>
        <p:txBody>
          <a:bodyPr wrap="square" lIns="76200" rtlCol="0">
            <a:spAutoFit/>
          </a:bodyPr>
          <a:lstStyle/>
          <a:p>
            <a:r>
              <a:rPr lang="en-US" sz="4200" b="1" dirty="0" smtClean="0">
                <a:latin typeface="Century Gothic" panose="020B0502020202020204" pitchFamily="34" charset="0"/>
              </a:rPr>
              <a:t>Model simulations indicate the intake structure can capture up to 80% of incoming sediments</a:t>
            </a:r>
            <a:endParaRPr lang="en-US" sz="2700" b="1" dirty="0">
              <a:latin typeface="Century Gothic" panose="020B0502020202020204" pitchFamily="34" charset="0"/>
            </a:endParaRPr>
          </a:p>
        </p:txBody>
      </p:sp>
      <p:sp>
        <p:nvSpPr>
          <p:cNvPr id="2" name="Rectangle 1"/>
          <p:cNvSpPr/>
          <p:nvPr/>
        </p:nvSpPr>
        <p:spPr>
          <a:xfrm>
            <a:off x="9564786" y="5211270"/>
            <a:ext cx="2627214" cy="1646729"/>
          </a:xfrm>
          <a:prstGeom prst="rect">
            <a:avLst/>
          </a:prstGeom>
          <a:noFill/>
          <a:ln>
            <a:solidFill>
              <a:schemeClr val="bg2">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Slide Number Placeholder 2"/>
          <p:cNvSpPr>
            <a:spLocks noGrp="1"/>
          </p:cNvSpPr>
          <p:nvPr>
            <p:ph type="sldNum" sz="quarter" idx="12"/>
          </p:nvPr>
        </p:nvSpPr>
        <p:spPr>
          <a:xfrm>
            <a:off x="0" y="6492875"/>
            <a:ext cx="546538" cy="365125"/>
          </a:xfrm>
        </p:spPr>
        <p:txBody>
          <a:bodyPr/>
          <a:lstStyle/>
          <a:p>
            <a:fld id="{6E3381FC-F3EA-4C78-AF71-D92E56AC864B}" type="slidenum">
              <a:rPr lang="en-US" sz="1600" b="1" smtClean="0">
                <a:solidFill>
                  <a:schemeClr val="tx1"/>
                </a:solidFill>
                <a:latin typeface="Century Gothic" panose="020B0502020202020204" pitchFamily="34" charset="0"/>
              </a:rPr>
              <a:t>16</a:t>
            </a:fld>
            <a:endParaRPr lang="en-US" sz="1600" b="1" dirty="0">
              <a:solidFill>
                <a:schemeClr val="tx1"/>
              </a:solidFill>
              <a:latin typeface="Century Gothic" panose="020B0502020202020204" pitchFamily="34" charset="0"/>
            </a:endParaRPr>
          </a:p>
        </p:txBody>
      </p:sp>
      <p:graphicFrame>
        <p:nvGraphicFramePr>
          <p:cNvPr id="8" name="Table 7"/>
          <p:cNvGraphicFramePr>
            <a:graphicFrameLocks noGrp="1"/>
          </p:cNvGraphicFramePr>
          <p:nvPr>
            <p:extLst>
              <p:ext uri="{D42A27DB-BD31-4B8C-83A1-F6EECF244321}">
                <p14:modId xmlns:p14="http://schemas.microsoft.com/office/powerpoint/2010/main" val="888460576"/>
              </p:ext>
            </p:extLst>
          </p:nvPr>
        </p:nvGraphicFramePr>
        <p:xfrm>
          <a:off x="7835182" y="3258047"/>
          <a:ext cx="3958422" cy="1097280"/>
        </p:xfrm>
        <a:graphic>
          <a:graphicData uri="http://schemas.openxmlformats.org/drawingml/2006/table">
            <a:tbl>
              <a:tblPr firstRow="1" bandRow="1">
                <a:tableStyleId>{5C22544A-7EE6-4342-B048-85BDC9FD1C3A}</a:tableStyleId>
              </a:tblPr>
              <a:tblGrid>
                <a:gridCol w="958405">
                  <a:extLst>
                    <a:ext uri="{9D8B030D-6E8A-4147-A177-3AD203B41FA5}">
                      <a16:colId xmlns:a16="http://schemas.microsoft.com/office/drawing/2014/main" val="3482318589"/>
                    </a:ext>
                  </a:extLst>
                </a:gridCol>
                <a:gridCol w="3000017">
                  <a:extLst>
                    <a:ext uri="{9D8B030D-6E8A-4147-A177-3AD203B41FA5}">
                      <a16:colId xmlns:a16="http://schemas.microsoft.com/office/drawing/2014/main" val="2770307486"/>
                    </a:ext>
                  </a:extLst>
                </a:gridCol>
              </a:tblGrid>
              <a:tr h="0">
                <a:tc>
                  <a:txBody>
                    <a:bodyPr/>
                    <a:lstStyle/>
                    <a:p>
                      <a:endParaRPr lang="en-US" sz="1800" dirty="0">
                        <a:solidFill>
                          <a:srgbClr val="2DA5FF"/>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1600" b="1" dirty="0" smtClean="0">
                          <a:solidFill>
                            <a:schemeClr val="tx1"/>
                          </a:solidFill>
                          <a:latin typeface="Century Gothic" panose="020B0502020202020204" pitchFamily="34" charset="0"/>
                        </a:rPr>
                        <a:t>Inflow sediment load</a:t>
                      </a:r>
                      <a:endParaRPr lang="en-US" sz="1600" b="1" dirty="0">
                        <a:solidFill>
                          <a:schemeClr val="tx1"/>
                        </a:solidFill>
                        <a:latin typeface="Century Gothic" panose="020B0502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310439755"/>
                  </a:ext>
                </a:extLst>
              </a:tr>
              <a:tr h="0">
                <a:tc>
                  <a:txBody>
                    <a:bodyPr/>
                    <a:lstStyle/>
                    <a:p>
                      <a:endParaRPr lang="en-US" sz="18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1600" b="1" dirty="0" smtClean="0">
                          <a:solidFill>
                            <a:schemeClr val="tx1"/>
                          </a:solidFill>
                          <a:latin typeface="Century Gothic" panose="020B0502020202020204" pitchFamily="34" charset="0"/>
                        </a:rPr>
                        <a:t>BRC sediment load</a:t>
                      </a:r>
                      <a:endParaRPr lang="en-US" sz="1600" b="1" dirty="0">
                        <a:solidFill>
                          <a:schemeClr val="tx1"/>
                        </a:solidFill>
                        <a:latin typeface="Century Gothic" panose="020B0502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16897141"/>
                  </a:ext>
                </a:extLst>
              </a:tr>
              <a:tr h="0">
                <a:tc>
                  <a:txBody>
                    <a:bodyPr/>
                    <a:lstStyle/>
                    <a:p>
                      <a:endParaRPr lang="en-US" sz="18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1600" b="1" dirty="0" smtClean="0">
                          <a:solidFill>
                            <a:schemeClr val="tx1"/>
                          </a:solidFill>
                          <a:latin typeface="Century Gothic" panose="020B0502020202020204" pitchFamily="34" charset="0"/>
                        </a:rPr>
                        <a:t>Storm</a:t>
                      </a:r>
                      <a:r>
                        <a:rPr lang="en-US" sz="1600" b="1" baseline="0" dirty="0" smtClean="0">
                          <a:solidFill>
                            <a:schemeClr val="tx1"/>
                          </a:solidFill>
                          <a:latin typeface="Century Gothic" panose="020B0502020202020204" pitchFamily="34" charset="0"/>
                        </a:rPr>
                        <a:t> sewer sediment load</a:t>
                      </a:r>
                      <a:endParaRPr lang="en-US" sz="1600" b="1" dirty="0">
                        <a:solidFill>
                          <a:schemeClr val="tx1"/>
                        </a:solidFill>
                        <a:latin typeface="Century Gothic" panose="020B0502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998973019"/>
                  </a:ext>
                </a:extLst>
              </a:tr>
            </a:tbl>
          </a:graphicData>
        </a:graphic>
      </p:graphicFrame>
      <p:cxnSp>
        <p:nvCxnSpPr>
          <p:cNvPr id="16" name="Straight Connector 15"/>
          <p:cNvCxnSpPr/>
          <p:nvPr/>
        </p:nvCxnSpPr>
        <p:spPr>
          <a:xfrm>
            <a:off x="8161323" y="3408172"/>
            <a:ext cx="548640" cy="0"/>
          </a:xfrm>
          <a:prstGeom prst="line">
            <a:avLst/>
          </a:prstGeom>
          <a:ln w="57150">
            <a:solidFill>
              <a:srgbClr val="2AA2FB"/>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8161323" y="3782115"/>
            <a:ext cx="548640" cy="0"/>
          </a:xfrm>
          <a:prstGeom prst="line">
            <a:avLst/>
          </a:prstGeom>
          <a:ln w="57150">
            <a:solidFill>
              <a:srgbClr val="ED7D3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8161323" y="4156057"/>
            <a:ext cx="548640" cy="0"/>
          </a:xfrm>
          <a:prstGeom prst="line">
            <a:avLst/>
          </a:prstGeom>
          <a:ln w="57150">
            <a:solidFill>
              <a:srgbClr val="FFC000"/>
            </a:solidFill>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3516026" y="6450138"/>
            <a:ext cx="1456359" cy="400110"/>
          </a:xfrm>
          <a:prstGeom prst="rect">
            <a:avLst/>
          </a:prstGeom>
          <a:solidFill>
            <a:schemeClr val="bg1"/>
          </a:solidFill>
        </p:spPr>
        <p:txBody>
          <a:bodyPr wrap="square" lIns="76200" rtlCol="0">
            <a:spAutoFit/>
          </a:bodyPr>
          <a:lstStyle/>
          <a:p>
            <a:r>
              <a:rPr lang="en-US" sz="2000" b="1" dirty="0">
                <a:latin typeface="Century Gothic" panose="020B0502020202020204" pitchFamily="34" charset="0"/>
              </a:rPr>
              <a:t>Time (hr)</a:t>
            </a:r>
            <a:endParaRPr lang="en-US" sz="2700" b="1" dirty="0">
              <a:latin typeface="Century Gothic" panose="020B0502020202020204" pitchFamily="34" charset="0"/>
            </a:endParaRPr>
          </a:p>
        </p:txBody>
      </p:sp>
    </p:spTree>
    <p:extLst>
      <p:ext uri="{BB962C8B-B14F-4D97-AF65-F5344CB8AC3E}">
        <p14:creationId xmlns:p14="http://schemas.microsoft.com/office/powerpoint/2010/main" val="353445704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94011" y="80233"/>
            <a:ext cx="11603979" cy="1384995"/>
          </a:xfrm>
          <a:prstGeom prst="rect">
            <a:avLst/>
          </a:prstGeom>
          <a:noFill/>
        </p:spPr>
        <p:txBody>
          <a:bodyPr wrap="square" lIns="76200" rtlCol="0">
            <a:spAutoFit/>
          </a:bodyPr>
          <a:lstStyle/>
          <a:p>
            <a:r>
              <a:rPr lang="en-US" sz="4200" b="1" dirty="0" smtClean="0">
                <a:latin typeface="Century Gothic" panose="020B0502020202020204" pitchFamily="34" charset="0"/>
              </a:rPr>
              <a:t>Preliminary data shows the outflow TSS concentration </a:t>
            </a:r>
            <a:r>
              <a:rPr lang="en-US" sz="4200" b="1" dirty="0" smtClean="0">
                <a:latin typeface="Century Gothic" panose="020B0502020202020204" pitchFamily="34" charset="0"/>
              </a:rPr>
              <a:t>is typically </a:t>
            </a:r>
            <a:r>
              <a:rPr lang="en-US" sz="4200" b="1" dirty="0" smtClean="0">
                <a:latin typeface="Century Gothic" panose="020B0502020202020204" pitchFamily="34" charset="0"/>
              </a:rPr>
              <a:t>lower than inflow</a:t>
            </a:r>
            <a:endParaRPr lang="en-US" sz="2700" b="1" dirty="0">
              <a:latin typeface="Century Gothic" panose="020B0502020202020204" pitchFamily="34" charset="0"/>
            </a:endParaRPr>
          </a:p>
        </p:txBody>
      </p:sp>
      <p:sp>
        <p:nvSpPr>
          <p:cNvPr id="2" name="Rectangle 1"/>
          <p:cNvSpPr/>
          <p:nvPr/>
        </p:nvSpPr>
        <p:spPr>
          <a:xfrm>
            <a:off x="9564786" y="5211270"/>
            <a:ext cx="2627214" cy="1646729"/>
          </a:xfrm>
          <a:prstGeom prst="rect">
            <a:avLst/>
          </a:prstGeom>
          <a:noFill/>
          <a:ln>
            <a:solidFill>
              <a:schemeClr val="bg2">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Slide Number Placeholder 2"/>
          <p:cNvSpPr>
            <a:spLocks noGrp="1"/>
          </p:cNvSpPr>
          <p:nvPr>
            <p:ph type="sldNum" sz="quarter" idx="12"/>
          </p:nvPr>
        </p:nvSpPr>
        <p:spPr>
          <a:xfrm>
            <a:off x="0" y="6492875"/>
            <a:ext cx="472966" cy="365125"/>
          </a:xfrm>
        </p:spPr>
        <p:txBody>
          <a:bodyPr/>
          <a:lstStyle/>
          <a:p>
            <a:fld id="{6E3381FC-F3EA-4C78-AF71-D92E56AC864B}" type="slidenum">
              <a:rPr lang="en-US" sz="1600" b="1" smtClean="0">
                <a:solidFill>
                  <a:schemeClr val="tx1"/>
                </a:solidFill>
                <a:latin typeface="Century Gothic" panose="020B0502020202020204" pitchFamily="34" charset="0"/>
              </a:rPr>
              <a:t>17</a:t>
            </a:fld>
            <a:endParaRPr lang="en-US" sz="1600" b="1" dirty="0">
              <a:solidFill>
                <a:schemeClr val="tx1"/>
              </a:solidFill>
              <a:latin typeface="Century Gothic" panose="020B0502020202020204" pitchFamily="34" charset="0"/>
            </a:endParaRPr>
          </a:p>
        </p:txBody>
      </p:sp>
      <p:graphicFrame>
        <p:nvGraphicFramePr>
          <p:cNvPr id="7" name="Chart 6"/>
          <p:cNvGraphicFramePr>
            <a:graphicFrameLocks/>
          </p:cNvGraphicFramePr>
          <p:nvPr>
            <p:extLst>
              <p:ext uri="{D42A27DB-BD31-4B8C-83A1-F6EECF244321}">
                <p14:modId xmlns:p14="http://schemas.microsoft.com/office/powerpoint/2010/main" val="3300481894"/>
              </p:ext>
            </p:extLst>
          </p:nvPr>
        </p:nvGraphicFramePr>
        <p:xfrm>
          <a:off x="202301" y="1562479"/>
          <a:ext cx="9362485" cy="4833144"/>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63224432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94011" y="80233"/>
            <a:ext cx="11603979" cy="2031325"/>
          </a:xfrm>
          <a:prstGeom prst="rect">
            <a:avLst/>
          </a:prstGeom>
          <a:noFill/>
        </p:spPr>
        <p:txBody>
          <a:bodyPr wrap="square" lIns="76200" rtlCol="0">
            <a:spAutoFit/>
          </a:bodyPr>
          <a:lstStyle/>
          <a:p>
            <a:r>
              <a:rPr lang="en-US" sz="4200" b="1" dirty="0" smtClean="0">
                <a:latin typeface="Century Gothic" panose="020B0502020202020204" pitchFamily="34" charset="0"/>
              </a:rPr>
              <a:t>Total N was well below 10 mg/L, while total P consistently exceeded the recommended limit of 0.1 mg/L </a:t>
            </a:r>
            <a:endParaRPr lang="en-US" sz="2700" b="1" dirty="0">
              <a:latin typeface="Century Gothic" panose="020B0502020202020204" pitchFamily="34" charset="0"/>
            </a:endParaRPr>
          </a:p>
        </p:txBody>
      </p:sp>
      <p:sp>
        <p:nvSpPr>
          <p:cNvPr id="2" name="Rectangle 1"/>
          <p:cNvSpPr/>
          <p:nvPr/>
        </p:nvSpPr>
        <p:spPr>
          <a:xfrm>
            <a:off x="9564786" y="5211270"/>
            <a:ext cx="2627214" cy="1646729"/>
          </a:xfrm>
          <a:prstGeom prst="rect">
            <a:avLst/>
          </a:prstGeom>
          <a:noFill/>
          <a:ln>
            <a:solidFill>
              <a:schemeClr val="bg2">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Slide Number Placeholder 2"/>
          <p:cNvSpPr>
            <a:spLocks noGrp="1"/>
          </p:cNvSpPr>
          <p:nvPr>
            <p:ph type="sldNum" sz="quarter" idx="12"/>
          </p:nvPr>
        </p:nvSpPr>
        <p:spPr>
          <a:xfrm>
            <a:off x="-1" y="6492875"/>
            <a:ext cx="462455" cy="365125"/>
          </a:xfrm>
        </p:spPr>
        <p:txBody>
          <a:bodyPr/>
          <a:lstStyle/>
          <a:p>
            <a:fld id="{6E3381FC-F3EA-4C78-AF71-D92E56AC864B}" type="slidenum">
              <a:rPr lang="en-US" sz="1600" b="1" smtClean="0">
                <a:solidFill>
                  <a:schemeClr val="tx1"/>
                </a:solidFill>
                <a:latin typeface="Century Gothic" panose="020B0502020202020204" pitchFamily="34" charset="0"/>
              </a:rPr>
              <a:t>18</a:t>
            </a:fld>
            <a:endParaRPr lang="en-US" sz="1600" b="1" dirty="0">
              <a:solidFill>
                <a:schemeClr val="tx1"/>
              </a:solidFill>
              <a:latin typeface="Century Gothic" panose="020B0502020202020204" pitchFamily="34" charset="0"/>
            </a:endParaRPr>
          </a:p>
        </p:txBody>
      </p:sp>
      <p:graphicFrame>
        <p:nvGraphicFramePr>
          <p:cNvPr id="6" name="Chart 5"/>
          <p:cNvGraphicFramePr>
            <a:graphicFrameLocks/>
          </p:cNvGraphicFramePr>
          <p:nvPr>
            <p:extLst>
              <p:ext uri="{D42A27DB-BD31-4B8C-83A1-F6EECF244321}">
                <p14:modId xmlns:p14="http://schemas.microsoft.com/office/powerpoint/2010/main" val="2210103923"/>
              </p:ext>
            </p:extLst>
          </p:nvPr>
        </p:nvGraphicFramePr>
        <p:xfrm>
          <a:off x="699594" y="2294120"/>
          <a:ext cx="8759715" cy="4381317"/>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4814092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94011" y="80233"/>
            <a:ext cx="11603979" cy="1384995"/>
          </a:xfrm>
          <a:prstGeom prst="rect">
            <a:avLst/>
          </a:prstGeom>
          <a:noFill/>
        </p:spPr>
        <p:txBody>
          <a:bodyPr wrap="square" lIns="76200" rtlCol="0">
            <a:spAutoFit/>
          </a:bodyPr>
          <a:lstStyle/>
          <a:p>
            <a:r>
              <a:rPr lang="en-US" sz="4200" b="1" dirty="0" smtClean="0">
                <a:latin typeface="Century Gothic" panose="020B0502020202020204" pitchFamily="34" charset="0"/>
              </a:rPr>
              <a:t>A major challenge was relatively dry summer weather this year</a:t>
            </a:r>
            <a:endParaRPr lang="en-US" sz="2700" b="1" dirty="0">
              <a:latin typeface="Century Gothic" panose="020B0502020202020204" pitchFamily="34" charset="0"/>
            </a:endParaRPr>
          </a:p>
        </p:txBody>
      </p:sp>
      <p:sp>
        <p:nvSpPr>
          <p:cNvPr id="2" name="Rectangle 1"/>
          <p:cNvSpPr/>
          <p:nvPr/>
        </p:nvSpPr>
        <p:spPr>
          <a:xfrm>
            <a:off x="9564786" y="5211270"/>
            <a:ext cx="2627214" cy="1646729"/>
          </a:xfrm>
          <a:prstGeom prst="rect">
            <a:avLst/>
          </a:prstGeom>
          <a:noFill/>
          <a:ln>
            <a:solidFill>
              <a:schemeClr val="bg2">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Slide Number Placeholder 2"/>
          <p:cNvSpPr>
            <a:spLocks noGrp="1"/>
          </p:cNvSpPr>
          <p:nvPr>
            <p:ph type="sldNum" sz="quarter" idx="12"/>
          </p:nvPr>
        </p:nvSpPr>
        <p:spPr>
          <a:xfrm>
            <a:off x="0" y="6492875"/>
            <a:ext cx="430924" cy="365125"/>
          </a:xfrm>
        </p:spPr>
        <p:txBody>
          <a:bodyPr/>
          <a:lstStyle/>
          <a:p>
            <a:fld id="{6E3381FC-F3EA-4C78-AF71-D92E56AC864B}" type="slidenum">
              <a:rPr lang="en-US" sz="1600" b="1" smtClean="0">
                <a:solidFill>
                  <a:schemeClr val="tx1"/>
                </a:solidFill>
                <a:latin typeface="Century Gothic" panose="020B0502020202020204" pitchFamily="34" charset="0"/>
              </a:rPr>
              <a:t>19</a:t>
            </a:fld>
            <a:endParaRPr lang="en-US" sz="1600" b="1" dirty="0">
              <a:solidFill>
                <a:schemeClr val="tx1"/>
              </a:solidFill>
              <a:latin typeface="Century Gothic" panose="020B0502020202020204" pitchFamily="34" charset="0"/>
            </a:endParaRPr>
          </a:p>
        </p:txBody>
      </p:sp>
      <p:pic>
        <p:nvPicPr>
          <p:cNvPr id="9218" name="Picture 2" descr="Drought conditions worsen across eastern Iow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4532" y="1667896"/>
            <a:ext cx="8221170" cy="4622311"/>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a:spLocks noChangeAspect="1"/>
          </p:cNvSpPr>
          <p:nvPr/>
        </p:nvSpPr>
        <p:spPr>
          <a:xfrm>
            <a:off x="2721855" y="6362070"/>
            <a:ext cx="3748434" cy="261610"/>
          </a:xfrm>
          <a:prstGeom prst="rect">
            <a:avLst/>
          </a:prstGeom>
          <a:noFill/>
        </p:spPr>
        <p:txBody>
          <a:bodyPr wrap="square" rtlCol="0">
            <a:spAutoFit/>
          </a:bodyPr>
          <a:lstStyle/>
          <a:p>
            <a:pPr algn="ctr">
              <a:spcBef>
                <a:spcPts val="125"/>
              </a:spcBef>
            </a:pPr>
            <a:r>
              <a:rPr lang="en-US" sz="1050" i="1" dirty="0" smtClean="0">
                <a:latin typeface="Century Gothic" panose="020B0502020202020204" pitchFamily="34" charset="0"/>
              </a:rPr>
              <a:t>Source: KCRG</a:t>
            </a:r>
            <a:endParaRPr lang="en-US" sz="1050" i="1" dirty="0">
              <a:latin typeface="Century Gothic" panose="020B0502020202020204" pitchFamily="34" charset="0"/>
            </a:endParaRPr>
          </a:p>
        </p:txBody>
      </p:sp>
    </p:spTree>
    <p:extLst>
      <p:ext uri="{BB962C8B-B14F-4D97-AF65-F5344CB8AC3E}">
        <p14:creationId xmlns:p14="http://schemas.microsoft.com/office/powerpoint/2010/main" val="388951777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94011" y="80233"/>
            <a:ext cx="11603979" cy="2031325"/>
          </a:xfrm>
          <a:prstGeom prst="rect">
            <a:avLst/>
          </a:prstGeom>
          <a:noFill/>
        </p:spPr>
        <p:txBody>
          <a:bodyPr wrap="square" lIns="76200" rtlCol="0">
            <a:spAutoFit/>
          </a:bodyPr>
          <a:lstStyle/>
          <a:p>
            <a:r>
              <a:rPr lang="en-US" sz="4200" b="1" dirty="0" smtClean="0">
                <a:latin typeface="Century Gothic" panose="020B0502020202020204" pitchFamily="34" charset="0"/>
              </a:rPr>
              <a:t>The bioretention cell we study is part of an effort to manage stormwater in Johnston’s Merle Hay neighborhood</a:t>
            </a:r>
            <a:endParaRPr lang="en-US" sz="2700" b="1" dirty="0">
              <a:latin typeface="Century Gothic" panose="020B0502020202020204" pitchFamily="34" charset="0"/>
            </a:endParaRPr>
          </a:p>
        </p:txBody>
      </p:sp>
      <p:sp>
        <p:nvSpPr>
          <p:cNvPr id="2" name="Rectangle 1"/>
          <p:cNvSpPr/>
          <p:nvPr/>
        </p:nvSpPr>
        <p:spPr>
          <a:xfrm>
            <a:off x="9564786" y="5211270"/>
            <a:ext cx="2627214" cy="1646729"/>
          </a:xfrm>
          <a:prstGeom prst="rect">
            <a:avLst/>
          </a:prstGeom>
          <a:noFill/>
          <a:ln>
            <a:solidFill>
              <a:schemeClr val="bg2">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Slide Number Placeholder 2"/>
          <p:cNvSpPr>
            <a:spLocks noGrp="1"/>
          </p:cNvSpPr>
          <p:nvPr>
            <p:ph type="sldNum" sz="quarter" idx="12"/>
          </p:nvPr>
        </p:nvSpPr>
        <p:spPr>
          <a:xfrm>
            <a:off x="0" y="6492875"/>
            <a:ext cx="325448" cy="365125"/>
          </a:xfrm>
        </p:spPr>
        <p:txBody>
          <a:bodyPr/>
          <a:lstStyle/>
          <a:p>
            <a:fld id="{6E3381FC-F3EA-4C78-AF71-D92E56AC864B}" type="slidenum">
              <a:rPr lang="en-US" sz="1600" b="1" smtClean="0">
                <a:solidFill>
                  <a:schemeClr val="tx1"/>
                </a:solidFill>
                <a:latin typeface="Century Gothic" panose="020B0502020202020204" pitchFamily="34" charset="0"/>
              </a:rPr>
              <a:t>2</a:t>
            </a:fld>
            <a:endParaRPr lang="en-US" sz="1600" b="1" dirty="0">
              <a:solidFill>
                <a:schemeClr val="tx1"/>
              </a:solidFill>
              <a:latin typeface="Century Gothic" panose="020B0502020202020204" pitchFamily="34" charset="0"/>
            </a:endParaRPr>
          </a:p>
        </p:txBody>
      </p:sp>
      <p:grpSp>
        <p:nvGrpSpPr>
          <p:cNvPr id="10" name="Group 9"/>
          <p:cNvGrpSpPr/>
          <p:nvPr/>
        </p:nvGrpSpPr>
        <p:grpSpPr>
          <a:xfrm>
            <a:off x="506988" y="1433119"/>
            <a:ext cx="11178025" cy="5287316"/>
            <a:chOff x="317585" y="1433119"/>
            <a:chExt cx="11178025" cy="5287316"/>
          </a:xfrm>
        </p:grpSpPr>
        <p:sp>
          <p:nvSpPr>
            <p:cNvPr id="6" name="TextBox 5"/>
            <p:cNvSpPr txBox="1">
              <a:spLocks noChangeAspect="1"/>
            </p:cNvSpPr>
            <p:nvPr/>
          </p:nvSpPr>
          <p:spPr>
            <a:xfrm rot="5400000">
              <a:off x="9490588" y="3854970"/>
              <a:ext cx="3748434" cy="261610"/>
            </a:xfrm>
            <a:prstGeom prst="rect">
              <a:avLst/>
            </a:prstGeom>
            <a:noFill/>
          </p:spPr>
          <p:txBody>
            <a:bodyPr wrap="square" rtlCol="0">
              <a:spAutoFit/>
            </a:bodyPr>
            <a:lstStyle/>
            <a:p>
              <a:pPr>
                <a:spcBef>
                  <a:spcPts val="125"/>
                </a:spcBef>
              </a:pPr>
              <a:r>
                <a:rPr lang="en-US" sz="1050" i="1" dirty="0">
                  <a:latin typeface="Century Gothic" panose="020B0502020202020204" pitchFamily="34" charset="0"/>
                </a:rPr>
                <a:t>S</a:t>
              </a:r>
              <a:r>
                <a:rPr lang="en-US" sz="1050" i="1" dirty="0" smtClean="0">
                  <a:latin typeface="Century Gothic" panose="020B0502020202020204" pitchFamily="34" charset="0"/>
                </a:rPr>
                <a:t>ource</a:t>
              </a:r>
              <a:r>
                <a:rPr lang="en-US" sz="1050" i="1" dirty="0">
                  <a:latin typeface="Century Gothic" panose="020B0502020202020204" pitchFamily="34" charset="0"/>
                </a:rPr>
                <a:t>: </a:t>
              </a:r>
              <a:r>
                <a:rPr lang="en-US" sz="1050" i="1" dirty="0" smtClean="0">
                  <a:latin typeface="Century Gothic" panose="020B0502020202020204" pitchFamily="34" charset="0"/>
                </a:rPr>
                <a:t>Foth Engineering</a:t>
              </a:r>
              <a:endParaRPr lang="en-US" sz="1050" i="1" dirty="0">
                <a:latin typeface="Century Gothic" panose="020B0502020202020204" pitchFamily="34" charset="0"/>
              </a:endParaRPr>
            </a:p>
          </p:txBody>
        </p:sp>
        <p:grpSp>
          <p:nvGrpSpPr>
            <p:cNvPr id="9" name="Group 8"/>
            <p:cNvGrpSpPr/>
            <p:nvPr/>
          </p:nvGrpSpPr>
          <p:grpSpPr>
            <a:xfrm>
              <a:off x="317585" y="1433119"/>
              <a:ext cx="10916415" cy="5287316"/>
              <a:chOff x="-202561" y="1433119"/>
              <a:chExt cx="10916415" cy="5287316"/>
            </a:xfrm>
          </p:grpSpPr>
          <p:pic>
            <p:nvPicPr>
              <p:cNvPr id="7" name="Picture 6"/>
              <p:cNvPicPr>
                <a:picLocks noChangeAspect="1"/>
              </p:cNvPicPr>
              <p:nvPr/>
            </p:nvPicPr>
            <p:blipFill>
              <a:blip r:embed="rId3"/>
              <a:stretch>
                <a:fillRect/>
              </a:stretch>
            </p:blipFill>
            <p:spPr>
              <a:xfrm>
                <a:off x="7980513" y="1433119"/>
                <a:ext cx="2733341" cy="4262961"/>
              </a:xfrm>
              <a:prstGeom prst="rect">
                <a:avLst/>
              </a:prstGeom>
            </p:spPr>
          </p:pic>
          <p:pic>
            <p:nvPicPr>
              <p:cNvPr id="8" name="Picture 7"/>
              <p:cNvPicPr>
                <a:picLocks noChangeAspect="1"/>
              </p:cNvPicPr>
              <p:nvPr/>
            </p:nvPicPr>
            <p:blipFill rotWithShape="1">
              <a:blip r:embed="rId4"/>
              <a:srcRect t="2244"/>
              <a:stretch/>
            </p:blipFill>
            <p:spPr>
              <a:xfrm>
                <a:off x="-202561" y="2150336"/>
                <a:ext cx="8033117" cy="4570099"/>
              </a:xfrm>
              <a:prstGeom prst="rect">
                <a:avLst/>
              </a:prstGeom>
            </p:spPr>
          </p:pic>
        </p:grpSp>
      </p:grpSp>
    </p:spTree>
    <p:extLst>
      <p:ext uri="{BB962C8B-B14F-4D97-AF65-F5344CB8AC3E}">
        <p14:creationId xmlns:p14="http://schemas.microsoft.com/office/powerpoint/2010/main" val="142746355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94011" y="80233"/>
            <a:ext cx="11603979" cy="1384995"/>
          </a:xfrm>
          <a:prstGeom prst="rect">
            <a:avLst/>
          </a:prstGeom>
          <a:noFill/>
        </p:spPr>
        <p:txBody>
          <a:bodyPr wrap="square" lIns="76200" rtlCol="0">
            <a:spAutoFit/>
          </a:bodyPr>
          <a:lstStyle/>
          <a:p>
            <a:r>
              <a:rPr lang="en-US" sz="4200" b="1" dirty="0" smtClean="0">
                <a:latin typeface="Century Gothic" panose="020B0502020202020204" pitchFamily="34" charset="0"/>
              </a:rPr>
              <a:t>Another challenge is the size of the intake structure</a:t>
            </a:r>
            <a:endParaRPr lang="en-US" sz="2700" b="1" dirty="0">
              <a:latin typeface="Century Gothic" panose="020B0502020202020204" pitchFamily="34" charset="0"/>
            </a:endParaRPr>
          </a:p>
        </p:txBody>
      </p:sp>
      <p:sp>
        <p:nvSpPr>
          <p:cNvPr id="2" name="Rectangle 1"/>
          <p:cNvSpPr/>
          <p:nvPr/>
        </p:nvSpPr>
        <p:spPr>
          <a:xfrm>
            <a:off x="9564786" y="5211270"/>
            <a:ext cx="2627214" cy="1646729"/>
          </a:xfrm>
          <a:prstGeom prst="rect">
            <a:avLst/>
          </a:prstGeom>
          <a:noFill/>
          <a:ln>
            <a:solidFill>
              <a:schemeClr val="bg2">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Slide Number Placeholder 2"/>
          <p:cNvSpPr>
            <a:spLocks noGrp="1"/>
          </p:cNvSpPr>
          <p:nvPr>
            <p:ph type="sldNum" sz="quarter" idx="12"/>
          </p:nvPr>
        </p:nvSpPr>
        <p:spPr>
          <a:xfrm>
            <a:off x="-1" y="6492875"/>
            <a:ext cx="504497" cy="365125"/>
          </a:xfrm>
        </p:spPr>
        <p:txBody>
          <a:bodyPr/>
          <a:lstStyle/>
          <a:p>
            <a:fld id="{6E3381FC-F3EA-4C78-AF71-D92E56AC864B}" type="slidenum">
              <a:rPr lang="en-US" sz="1600" b="1" smtClean="0">
                <a:solidFill>
                  <a:schemeClr val="tx1"/>
                </a:solidFill>
                <a:latin typeface="Century Gothic" panose="020B0502020202020204" pitchFamily="34" charset="0"/>
              </a:rPr>
              <a:t>20</a:t>
            </a:fld>
            <a:endParaRPr lang="en-US" sz="1600" b="1" dirty="0">
              <a:solidFill>
                <a:schemeClr val="tx1"/>
              </a:solidFill>
              <a:latin typeface="Century Gothic" panose="020B0502020202020204" pitchFamily="34" charset="0"/>
            </a:endParaRPr>
          </a:p>
        </p:txBody>
      </p:sp>
      <p:sp>
        <p:nvSpPr>
          <p:cNvPr id="7" name="TextBox 6"/>
          <p:cNvSpPr txBox="1">
            <a:spLocks noChangeAspect="1"/>
          </p:cNvSpPr>
          <p:nvPr/>
        </p:nvSpPr>
        <p:spPr>
          <a:xfrm>
            <a:off x="1933580" y="6362069"/>
            <a:ext cx="3748434" cy="261610"/>
          </a:xfrm>
          <a:prstGeom prst="rect">
            <a:avLst/>
          </a:prstGeom>
          <a:noFill/>
        </p:spPr>
        <p:txBody>
          <a:bodyPr wrap="square" rtlCol="0">
            <a:spAutoFit/>
          </a:bodyPr>
          <a:lstStyle/>
          <a:p>
            <a:pPr algn="ctr">
              <a:spcBef>
                <a:spcPts val="125"/>
              </a:spcBef>
            </a:pPr>
            <a:r>
              <a:rPr lang="en-US" sz="1050" i="1" dirty="0" smtClean="0">
                <a:latin typeface="Century Gothic" panose="020B0502020202020204" pitchFamily="34" charset="0"/>
              </a:rPr>
              <a:t>Source: Foth Engineering</a:t>
            </a:r>
            <a:endParaRPr lang="en-US" sz="1050" i="1" dirty="0">
              <a:latin typeface="Century Gothic" panose="020B0502020202020204" pitchFamily="34" charset="0"/>
            </a:endParaRPr>
          </a:p>
        </p:txBody>
      </p:sp>
      <p:pic>
        <p:nvPicPr>
          <p:cNvPr id="9" name="Picture 8"/>
          <p:cNvPicPr>
            <a:picLocks noChangeAspect="1"/>
          </p:cNvPicPr>
          <p:nvPr/>
        </p:nvPicPr>
        <p:blipFill>
          <a:blip r:embed="rId2"/>
          <a:stretch>
            <a:fillRect/>
          </a:stretch>
        </p:blipFill>
        <p:spPr>
          <a:xfrm>
            <a:off x="614049" y="1465228"/>
            <a:ext cx="7827537" cy="4826520"/>
          </a:xfrm>
          <a:prstGeom prst="rect">
            <a:avLst/>
          </a:prstGeom>
        </p:spPr>
      </p:pic>
      <p:sp>
        <p:nvSpPr>
          <p:cNvPr id="8" name="TextBox 7"/>
          <p:cNvSpPr txBox="1"/>
          <p:nvPr/>
        </p:nvSpPr>
        <p:spPr>
          <a:xfrm>
            <a:off x="4328059" y="2681466"/>
            <a:ext cx="2974427" cy="1077218"/>
          </a:xfrm>
          <a:prstGeom prst="rect">
            <a:avLst/>
          </a:prstGeom>
          <a:noFill/>
        </p:spPr>
        <p:txBody>
          <a:bodyPr wrap="square" lIns="76200" rtlCol="0">
            <a:spAutoFit/>
          </a:bodyPr>
          <a:lstStyle/>
          <a:p>
            <a:r>
              <a:rPr lang="en-US" sz="3200" b="1" dirty="0" smtClean="0">
                <a:ln w="12700">
                  <a:solidFill>
                    <a:schemeClr val="tx1"/>
                  </a:solidFill>
                </a:ln>
                <a:solidFill>
                  <a:srgbClr val="FF0000"/>
                </a:solidFill>
                <a:latin typeface="Century Gothic" panose="020B0502020202020204" pitchFamily="34" charset="0"/>
              </a:rPr>
              <a:t>362 gallons to fill up to weir 1</a:t>
            </a:r>
            <a:endParaRPr lang="en-US" sz="3200" b="1" dirty="0">
              <a:ln w="12700">
                <a:solidFill>
                  <a:schemeClr val="tx1"/>
                </a:solidFill>
              </a:ln>
              <a:solidFill>
                <a:srgbClr val="FF0000"/>
              </a:solidFill>
              <a:latin typeface="Century Gothic" panose="020B0502020202020204" pitchFamily="34" charset="0"/>
            </a:endParaRPr>
          </a:p>
        </p:txBody>
      </p:sp>
    </p:spTree>
    <p:extLst>
      <p:ext uri="{BB962C8B-B14F-4D97-AF65-F5344CB8AC3E}">
        <p14:creationId xmlns:p14="http://schemas.microsoft.com/office/powerpoint/2010/main" val="67245564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47006" y="80233"/>
            <a:ext cx="11897989" cy="738664"/>
          </a:xfrm>
          <a:prstGeom prst="rect">
            <a:avLst/>
          </a:prstGeom>
          <a:noFill/>
        </p:spPr>
        <p:txBody>
          <a:bodyPr wrap="square" lIns="76200" rtlCol="0">
            <a:spAutoFit/>
          </a:bodyPr>
          <a:lstStyle/>
          <a:p>
            <a:r>
              <a:rPr lang="en-US" sz="4200" b="1" dirty="0" smtClean="0">
                <a:latin typeface="Century Gothic" panose="020B0502020202020204" pitchFamily="34" charset="0"/>
              </a:rPr>
              <a:t>Next, we will investigate the optimal design...</a:t>
            </a:r>
            <a:endParaRPr lang="en-US" sz="2700" b="1" dirty="0">
              <a:latin typeface="Century Gothic" panose="020B0502020202020204" pitchFamily="34" charset="0"/>
            </a:endParaRPr>
          </a:p>
        </p:txBody>
      </p:sp>
      <p:sp>
        <p:nvSpPr>
          <p:cNvPr id="2" name="Rectangle 1"/>
          <p:cNvSpPr/>
          <p:nvPr/>
        </p:nvSpPr>
        <p:spPr>
          <a:xfrm>
            <a:off x="9564786" y="5211270"/>
            <a:ext cx="2627214" cy="1646729"/>
          </a:xfrm>
          <a:prstGeom prst="rect">
            <a:avLst/>
          </a:prstGeom>
          <a:noFill/>
          <a:ln>
            <a:solidFill>
              <a:schemeClr val="bg2">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Slide Number Placeholder 2"/>
          <p:cNvSpPr>
            <a:spLocks noGrp="1"/>
          </p:cNvSpPr>
          <p:nvPr>
            <p:ph type="sldNum" sz="quarter" idx="12"/>
          </p:nvPr>
        </p:nvSpPr>
        <p:spPr>
          <a:xfrm>
            <a:off x="0" y="6492875"/>
            <a:ext cx="493986" cy="365125"/>
          </a:xfrm>
        </p:spPr>
        <p:txBody>
          <a:bodyPr/>
          <a:lstStyle/>
          <a:p>
            <a:fld id="{6E3381FC-F3EA-4C78-AF71-D92E56AC864B}" type="slidenum">
              <a:rPr lang="en-US" sz="1600" b="1" smtClean="0">
                <a:solidFill>
                  <a:schemeClr val="tx1"/>
                </a:solidFill>
                <a:latin typeface="Century Gothic" panose="020B0502020202020204" pitchFamily="34" charset="0"/>
              </a:rPr>
              <a:t>21</a:t>
            </a:fld>
            <a:endParaRPr lang="en-US" sz="1600" b="1" dirty="0">
              <a:solidFill>
                <a:schemeClr val="tx1"/>
              </a:solidFill>
              <a:latin typeface="Century Gothic" panose="020B0502020202020204" pitchFamily="34" charset="0"/>
            </a:endParaRPr>
          </a:p>
        </p:txBody>
      </p:sp>
      <p:pic>
        <p:nvPicPr>
          <p:cNvPr id="6" name="Picture 5"/>
          <p:cNvPicPr>
            <a:picLocks noChangeAspect="1"/>
          </p:cNvPicPr>
          <p:nvPr/>
        </p:nvPicPr>
        <p:blipFill>
          <a:blip r:embed="rId3"/>
          <a:stretch>
            <a:fillRect/>
          </a:stretch>
        </p:blipFill>
        <p:spPr>
          <a:xfrm>
            <a:off x="3252718" y="1349615"/>
            <a:ext cx="5686564" cy="4784605"/>
          </a:xfrm>
          <a:prstGeom prst="rect">
            <a:avLst/>
          </a:prstGeom>
        </p:spPr>
      </p:pic>
      <p:sp>
        <p:nvSpPr>
          <p:cNvPr id="4" name="Oval 3"/>
          <p:cNvSpPr/>
          <p:nvPr/>
        </p:nvSpPr>
        <p:spPr>
          <a:xfrm>
            <a:off x="6516415" y="1124607"/>
            <a:ext cx="914400" cy="9144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Oval 6"/>
          <p:cNvSpPr/>
          <p:nvPr/>
        </p:nvSpPr>
        <p:spPr>
          <a:xfrm>
            <a:off x="7675297" y="3198686"/>
            <a:ext cx="914400" cy="9144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Oval 7"/>
          <p:cNvSpPr/>
          <p:nvPr/>
        </p:nvSpPr>
        <p:spPr>
          <a:xfrm>
            <a:off x="5431338" y="4296870"/>
            <a:ext cx="914400" cy="9144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mc:AlternateContent xmlns:mc="http://schemas.openxmlformats.org/markup-compatibility/2006" xmlns:a14="http://schemas.microsoft.com/office/drawing/2010/main">
        <mc:Choice Requires="a14">
          <p:sp>
            <p:nvSpPr>
              <p:cNvPr id="9" name="Rectangle 8"/>
              <p:cNvSpPr/>
              <p:nvPr/>
            </p:nvSpPr>
            <p:spPr>
              <a:xfrm>
                <a:off x="928885" y="2638051"/>
                <a:ext cx="2426433" cy="1121269"/>
              </a:xfrm>
              <a:prstGeom prst="rect">
                <a:avLst/>
              </a:prstGeom>
            </p:spPr>
            <p:txBody>
              <a:bodyPr wrap="none">
                <a:spAutoFit/>
              </a:bodyPr>
              <a:lstStyle/>
              <a:p>
                <a:pPr algn="ctr"/>
                <a:r>
                  <a:rPr lang="en-US" sz="2400" b="1" dirty="0" smtClean="0">
                    <a:latin typeface="Century Gothic" panose="020B0502020202020204" pitchFamily="34" charset="0"/>
                  </a:rPr>
                  <a:t>At steady state</a:t>
                </a:r>
              </a:p>
              <a:p>
                <a:endParaRPr lang="en-US" sz="600" b="1" dirty="0" smtClean="0">
                  <a:latin typeface="Century Gothic" panose="020B0502020202020204" pitchFamily="34" charset="0"/>
                </a:endParaRPr>
              </a:p>
              <a:p>
                <a:pPr/>
                <a14:m>
                  <m:oMathPara xmlns:m="http://schemas.openxmlformats.org/officeDocument/2006/math">
                    <m:oMathParaPr>
                      <m:jc m:val="center"/>
                    </m:oMathParaPr>
                    <m:oMath xmlns:m="http://schemas.openxmlformats.org/officeDocument/2006/math">
                      <m:r>
                        <a:rPr lang="en-US" i="1">
                          <a:latin typeface="Cambria Math" panose="02040503050406030204" pitchFamily="18" charset="0"/>
                        </a:rPr>
                        <m:t>𝐶</m:t>
                      </m:r>
                      <m:r>
                        <a:rPr lang="en-US" i="0">
                          <a:latin typeface="Cambria Math" panose="02040503050406030204" pitchFamily="18" charset="0"/>
                        </a:rPr>
                        <m:t>= </m:t>
                      </m:r>
                      <m:f>
                        <m:fPr>
                          <m:ctrlPr>
                            <a:rPr lang="en-US" i="1">
                              <a:latin typeface="Cambria Math" panose="02040503050406030204" pitchFamily="18" charset="0"/>
                            </a:rPr>
                          </m:ctrlPr>
                        </m:fPr>
                        <m:num>
                          <m:sSub>
                            <m:sSubPr>
                              <m:ctrlPr>
                                <a:rPr lang="en-US" i="1">
                                  <a:latin typeface="Cambria Math" panose="02040503050406030204" pitchFamily="18" charset="0"/>
                                </a:rPr>
                              </m:ctrlPr>
                            </m:sSubPr>
                            <m:e>
                              <m:r>
                                <a:rPr lang="en-US" i="1">
                                  <a:latin typeface="Cambria Math" panose="02040503050406030204" pitchFamily="18" charset="0"/>
                                </a:rPr>
                                <m:t>𝑄</m:t>
                              </m:r>
                            </m:e>
                            <m:sub>
                              <m:r>
                                <a:rPr lang="en-US" i="1">
                                  <a:latin typeface="Cambria Math" panose="02040503050406030204" pitchFamily="18" charset="0"/>
                                </a:rPr>
                                <m:t>𝑖𝑛</m:t>
                              </m:r>
                            </m:sub>
                          </m:sSub>
                          <m:sSub>
                            <m:sSubPr>
                              <m:ctrlPr>
                                <a:rPr lang="en-US" i="1">
                                  <a:latin typeface="Cambria Math" panose="02040503050406030204" pitchFamily="18" charset="0"/>
                                </a:rPr>
                              </m:ctrlPr>
                            </m:sSubPr>
                            <m:e>
                              <m:r>
                                <a:rPr lang="en-US" i="1">
                                  <a:latin typeface="Cambria Math" panose="02040503050406030204" pitchFamily="18" charset="0"/>
                                </a:rPr>
                                <m:t>𝐶</m:t>
                              </m:r>
                            </m:e>
                            <m:sub>
                              <m:r>
                                <a:rPr lang="en-US" i="1">
                                  <a:latin typeface="Cambria Math" panose="02040503050406030204" pitchFamily="18" charset="0"/>
                                </a:rPr>
                                <m:t>𝑖𝑛</m:t>
                              </m:r>
                            </m:sub>
                          </m:sSub>
                        </m:num>
                        <m:den>
                          <m:sSub>
                            <m:sSubPr>
                              <m:ctrlPr>
                                <a:rPr lang="en-US" i="1">
                                  <a:latin typeface="Cambria Math" panose="02040503050406030204" pitchFamily="18" charset="0"/>
                                </a:rPr>
                              </m:ctrlPr>
                            </m:sSubPr>
                            <m:e>
                              <m:r>
                                <a:rPr lang="en-US" i="1">
                                  <a:latin typeface="Cambria Math" panose="02040503050406030204" pitchFamily="18" charset="0"/>
                                </a:rPr>
                                <m:t>𝑄</m:t>
                              </m:r>
                            </m:e>
                            <m:sub>
                              <m:r>
                                <a:rPr lang="en-US" i="1">
                                  <a:latin typeface="Cambria Math" panose="02040503050406030204" pitchFamily="18" charset="0"/>
                                </a:rPr>
                                <m:t>𝑖𝑛</m:t>
                              </m:r>
                            </m:sub>
                          </m:sSub>
                          <m:r>
                            <a:rPr lang="en-US" i="0">
                              <a:latin typeface="Cambria Math" panose="02040503050406030204" pitchFamily="18" charset="0"/>
                            </a:rPr>
                            <m:t>+</m:t>
                          </m:r>
                          <m:r>
                            <a:rPr lang="en-US" i="1">
                              <a:latin typeface="Cambria Math" panose="02040503050406030204" pitchFamily="18" charset="0"/>
                            </a:rPr>
                            <m:t>𝐴</m:t>
                          </m:r>
                          <m:sSub>
                            <m:sSubPr>
                              <m:ctrlPr>
                                <a:rPr lang="en-US" i="1">
                                  <a:latin typeface="Cambria Math" panose="02040503050406030204" pitchFamily="18" charset="0"/>
                                </a:rPr>
                              </m:ctrlPr>
                            </m:sSubPr>
                            <m:e>
                              <m:r>
                                <a:rPr lang="en-US" i="1">
                                  <a:latin typeface="Cambria Math" panose="02040503050406030204" pitchFamily="18" charset="0"/>
                                </a:rPr>
                                <m:t>𝑤</m:t>
                              </m:r>
                            </m:e>
                            <m:sub>
                              <m:r>
                                <a:rPr lang="en-US" i="1">
                                  <a:latin typeface="Cambria Math" panose="02040503050406030204" pitchFamily="18" charset="0"/>
                                </a:rPr>
                                <m:t>𝑠</m:t>
                              </m:r>
                            </m:sub>
                          </m:sSub>
                        </m:den>
                      </m:f>
                    </m:oMath>
                  </m:oMathPara>
                </a14:m>
                <a:endParaRPr lang="en-US" dirty="0"/>
              </a:p>
            </p:txBody>
          </p:sp>
        </mc:Choice>
        <mc:Fallback xmlns="">
          <p:sp>
            <p:nvSpPr>
              <p:cNvPr id="9" name="Rectangle 8"/>
              <p:cNvSpPr>
                <a:spLocks noRot="1" noChangeAspect="1" noMove="1" noResize="1" noEditPoints="1" noAdjustHandles="1" noChangeArrowheads="1" noChangeShapeType="1" noTextEdit="1"/>
              </p:cNvSpPr>
              <p:nvPr/>
            </p:nvSpPr>
            <p:spPr>
              <a:xfrm>
                <a:off x="928885" y="2638051"/>
                <a:ext cx="2426433" cy="1121269"/>
              </a:xfrm>
              <a:prstGeom prst="rect">
                <a:avLst/>
              </a:prstGeom>
              <a:blipFill>
                <a:blip r:embed="rId4"/>
                <a:stretch>
                  <a:fillRect l="-3015" t="-4348" r="-301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Rectangle 9"/>
              <p:cNvSpPr/>
              <p:nvPr/>
            </p:nvSpPr>
            <p:spPr>
              <a:xfrm>
                <a:off x="1597782" y="3940624"/>
                <a:ext cx="986039" cy="880049"/>
              </a:xfrm>
              <a:prstGeom prst="rect">
                <a:avLst/>
              </a:prstGeom>
            </p:spPr>
            <p:txBody>
              <a:bodyPr wrap="none">
                <a:spAutoFit/>
              </a:bodyPr>
              <a:lstStyle/>
              <a:p>
                <a:pPr algn="ctr"/>
                <a:r>
                  <a:rPr lang="en-US" sz="2400" b="1" dirty="0" smtClean="0">
                    <a:latin typeface="Century Gothic" panose="020B0502020202020204" pitchFamily="34" charset="0"/>
                  </a:rPr>
                  <a:t>C ~ </a:t>
                </a:r>
                <a14:m>
                  <m:oMath xmlns:m="http://schemas.openxmlformats.org/officeDocument/2006/math">
                    <m:f>
                      <m:fPr>
                        <m:ctrlPr>
                          <a:rPr lang="en-US" sz="3200" i="1" smtClean="0">
                            <a:latin typeface="Cambria Math" panose="02040503050406030204" pitchFamily="18" charset="0"/>
                          </a:rPr>
                        </m:ctrlPr>
                      </m:fPr>
                      <m:num>
                        <m:r>
                          <a:rPr lang="en-US" sz="3200" b="0" i="1" smtClean="0">
                            <a:latin typeface="Cambria Math" panose="02040503050406030204" pitchFamily="18" charset="0"/>
                          </a:rPr>
                          <m:t>1</m:t>
                        </m:r>
                      </m:num>
                      <m:den>
                        <m:r>
                          <a:rPr lang="en-US" sz="3200" b="0" i="1" smtClean="0">
                            <a:latin typeface="Cambria Math" panose="02040503050406030204" pitchFamily="18" charset="0"/>
                          </a:rPr>
                          <m:t>𝐴</m:t>
                        </m:r>
                      </m:den>
                    </m:f>
                  </m:oMath>
                </a14:m>
                <a:endParaRPr lang="en-US" sz="2400" dirty="0" smtClean="0">
                  <a:latin typeface="Century Gothic" panose="020B0502020202020204" pitchFamily="34" charset="0"/>
                </a:endParaRPr>
              </a:p>
              <a:p>
                <a:endParaRPr lang="en-US" sz="600" b="1" dirty="0" smtClean="0">
                  <a:latin typeface="Century Gothic" panose="020B0502020202020204" pitchFamily="34" charset="0"/>
                </a:endParaRPr>
              </a:p>
            </p:txBody>
          </p:sp>
        </mc:Choice>
        <mc:Fallback xmlns="">
          <p:sp>
            <p:nvSpPr>
              <p:cNvPr id="10" name="Rectangle 9"/>
              <p:cNvSpPr>
                <a:spLocks noRot="1" noChangeAspect="1" noMove="1" noResize="1" noEditPoints="1" noAdjustHandles="1" noChangeArrowheads="1" noChangeShapeType="1" noTextEdit="1"/>
              </p:cNvSpPr>
              <p:nvPr/>
            </p:nvSpPr>
            <p:spPr>
              <a:xfrm>
                <a:off x="1597782" y="3940624"/>
                <a:ext cx="986039" cy="880049"/>
              </a:xfrm>
              <a:prstGeom prst="rect">
                <a:avLst/>
              </a:prstGeom>
              <a:blipFill>
                <a:blip r:embed="rId5"/>
                <a:stretch>
                  <a:fillRect l="-8642"/>
                </a:stretch>
              </a:blipFill>
            </p:spPr>
            <p:txBody>
              <a:bodyPr/>
              <a:lstStyle/>
              <a:p>
                <a:r>
                  <a:rPr lang="en-US">
                    <a:noFill/>
                  </a:rPr>
                  <a:t> </a:t>
                </a:r>
              </a:p>
            </p:txBody>
          </p:sp>
        </mc:Fallback>
      </mc:AlternateContent>
    </p:spTree>
    <p:extLst>
      <p:ext uri="{BB962C8B-B14F-4D97-AF65-F5344CB8AC3E}">
        <p14:creationId xmlns:p14="http://schemas.microsoft.com/office/powerpoint/2010/main" val="201987697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94011" y="80233"/>
            <a:ext cx="11603979" cy="738664"/>
          </a:xfrm>
          <a:prstGeom prst="rect">
            <a:avLst/>
          </a:prstGeom>
          <a:noFill/>
        </p:spPr>
        <p:txBody>
          <a:bodyPr wrap="square" lIns="76200" rtlCol="0">
            <a:spAutoFit/>
          </a:bodyPr>
          <a:lstStyle/>
          <a:p>
            <a:r>
              <a:rPr lang="en-US" sz="4200" b="1" dirty="0" smtClean="0">
                <a:latin typeface="Century Gothic" panose="020B0502020202020204" pitchFamily="34" charset="0"/>
              </a:rPr>
              <a:t>And the economics of the system</a:t>
            </a:r>
            <a:endParaRPr lang="en-US" sz="2700" b="1" dirty="0">
              <a:latin typeface="Century Gothic" panose="020B0502020202020204" pitchFamily="34" charset="0"/>
            </a:endParaRPr>
          </a:p>
        </p:txBody>
      </p:sp>
      <p:sp>
        <p:nvSpPr>
          <p:cNvPr id="2" name="Rectangle 1"/>
          <p:cNvSpPr/>
          <p:nvPr/>
        </p:nvSpPr>
        <p:spPr>
          <a:xfrm>
            <a:off x="9564786" y="5211270"/>
            <a:ext cx="2627214" cy="1646729"/>
          </a:xfrm>
          <a:prstGeom prst="rect">
            <a:avLst/>
          </a:prstGeom>
          <a:noFill/>
          <a:ln>
            <a:solidFill>
              <a:schemeClr val="bg2">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Slide Number Placeholder 2"/>
          <p:cNvSpPr>
            <a:spLocks noGrp="1"/>
          </p:cNvSpPr>
          <p:nvPr>
            <p:ph type="sldNum" sz="quarter" idx="12"/>
          </p:nvPr>
        </p:nvSpPr>
        <p:spPr>
          <a:xfrm>
            <a:off x="-1" y="6492875"/>
            <a:ext cx="515007" cy="365125"/>
          </a:xfrm>
        </p:spPr>
        <p:txBody>
          <a:bodyPr/>
          <a:lstStyle/>
          <a:p>
            <a:fld id="{6E3381FC-F3EA-4C78-AF71-D92E56AC864B}" type="slidenum">
              <a:rPr lang="en-US" sz="1600" b="1" smtClean="0">
                <a:solidFill>
                  <a:schemeClr val="tx1"/>
                </a:solidFill>
                <a:latin typeface="Century Gothic" panose="020B0502020202020204" pitchFamily="34" charset="0"/>
              </a:rPr>
              <a:t>22</a:t>
            </a:fld>
            <a:endParaRPr lang="en-US" sz="1600" b="1" dirty="0">
              <a:solidFill>
                <a:schemeClr val="tx1"/>
              </a:solidFill>
              <a:latin typeface="Century Gothic" panose="020B0502020202020204" pitchFamily="34" charset="0"/>
            </a:endParaRPr>
          </a:p>
        </p:txBody>
      </p:sp>
      <p:graphicFrame>
        <p:nvGraphicFramePr>
          <p:cNvPr id="6" name="Diagram 5"/>
          <p:cNvGraphicFramePr/>
          <p:nvPr>
            <p:extLst>
              <p:ext uri="{D42A27DB-BD31-4B8C-83A1-F6EECF244321}">
                <p14:modId xmlns:p14="http://schemas.microsoft.com/office/powerpoint/2010/main" val="2107338669"/>
              </p:ext>
            </p:extLst>
          </p:nvPr>
        </p:nvGraphicFramePr>
        <p:xfrm>
          <a:off x="515006" y="1208690"/>
          <a:ext cx="8110484" cy="554694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85695125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94011" y="80233"/>
            <a:ext cx="11603979" cy="738664"/>
          </a:xfrm>
          <a:prstGeom prst="rect">
            <a:avLst/>
          </a:prstGeom>
          <a:noFill/>
        </p:spPr>
        <p:txBody>
          <a:bodyPr wrap="square" lIns="76200" rtlCol="0">
            <a:spAutoFit/>
          </a:bodyPr>
          <a:lstStyle/>
          <a:p>
            <a:r>
              <a:rPr lang="en-US" sz="4200" b="1" dirty="0" smtClean="0">
                <a:latin typeface="Century Gothic" panose="020B0502020202020204" pitchFamily="34" charset="0"/>
              </a:rPr>
              <a:t>Thank you!</a:t>
            </a:r>
            <a:endParaRPr lang="en-US" sz="2700" b="1" dirty="0">
              <a:latin typeface="Century Gothic" panose="020B0502020202020204" pitchFamily="34" charset="0"/>
            </a:endParaRPr>
          </a:p>
        </p:txBody>
      </p:sp>
      <p:sp>
        <p:nvSpPr>
          <p:cNvPr id="2" name="Rectangle 1"/>
          <p:cNvSpPr/>
          <p:nvPr/>
        </p:nvSpPr>
        <p:spPr>
          <a:xfrm>
            <a:off x="9564786" y="5211270"/>
            <a:ext cx="2627214" cy="1646729"/>
          </a:xfrm>
          <a:prstGeom prst="rect">
            <a:avLst/>
          </a:prstGeom>
          <a:noFill/>
          <a:ln>
            <a:solidFill>
              <a:schemeClr val="bg2">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Slide Number Placeholder 2"/>
          <p:cNvSpPr>
            <a:spLocks noGrp="1"/>
          </p:cNvSpPr>
          <p:nvPr>
            <p:ph type="sldNum" sz="quarter" idx="12"/>
          </p:nvPr>
        </p:nvSpPr>
        <p:spPr>
          <a:xfrm>
            <a:off x="0" y="6492875"/>
            <a:ext cx="472966" cy="365125"/>
          </a:xfrm>
        </p:spPr>
        <p:txBody>
          <a:bodyPr/>
          <a:lstStyle/>
          <a:p>
            <a:fld id="{6E3381FC-F3EA-4C78-AF71-D92E56AC864B}" type="slidenum">
              <a:rPr lang="en-US" sz="1600" b="1" smtClean="0">
                <a:solidFill>
                  <a:schemeClr val="tx1"/>
                </a:solidFill>
                <a:latin typeface="Century Gothic" panose="020B0502020202020204" pitchFamily="34" charset="0"/>
              </a:rPr>
              <a:t>23</a:t>
            </a:fld>
            <a:endParaRPr lang="en-US" sz="1600" b="1" dirty="0">
              <a:solidFill>
                <a:schemeClr val="tx1"/>
              </a:solidFill>
              <a:latin typeface="Century Gothic" panose="020B0502020202020204" pitchFamily="34" charset="0"/>
            </a:endParaRPr>
          </a:p>
        </p:txBody>
      </p:sp>
      <p:pic>
        <p:nvPicPr>
          <p:cNvPr id="6" name="Picture 5" descr="Image result for foth"/>
          <p:cNvPicPr/>
          <p:nvPr/>
        </p:nvPicPr>
        <p:blipFill>
          <a:blip r:embed="rId2">
            <a:extLst>
              <a:ext uri="{28A0092B-C50C-407E-A947-70E740481C1C}">
                <a14:useLocalDpi xmlns:a14="http://schemas.microsoft.com/office/drawing/2010/main" val="0"/>
              </a:ext>
            </a:extLst>
          </a:blip>
          <a:srcRect/>
          <a:stretch>
            <a:fillRect/>
          </a:stretch>
        </p:blipFill>
        <p:spPr bwMode="auto">
          <a:xfrm>
            <a:off x="580662" y="3242187"/>
            <a:ext cx="2729956" cy="1329187"/>
          </a:xfrm>
          <a:prstGeom prst="rect">
            <a:avLst/>
          </a:prstGeom>
          <a:noFill/>
          <a:ln>
            <a:noFill/>
          </a:ln>
        </p:spPr>
      </p:pic>
      <p:pic>
        <p:nvPicPr>
          <p:cNvPr id="7" name="Picture 6" descr="Image result for city of johnston iowa"/>
          <p:cNvPicPr/>
          <p:nvPr/>
        </p:nvPicPr>
        <p:blipFill>
          <a:blip r:embed="rId3">
            <a:extLst>
              <a:ext uri="{28A0092B-C50C-407E-A947-70E740481C1C}">
                <a14:useLocalDpi xmlns:a14="http://schemas.microsoft.com/office/drawing/2010/main" val="0"/>
              </a:ext>
            </a:extLst>
          </a:blip>
          <a:srcRect/>
          <a:stretch>
            <a:fillRect/>
          </a:stretch>
        </p:blipFill>
        <p:spPr bwMode="auto">
          <a:xfrm>
            <a:off x="7010400" y="675403"/>
            <a:ext cx="3363716" cy="2093284"/>
          </a:xfrm>
          <a:prstGeom prst="rect">
            <a:avLst/>
          </a:prstGeom>
          <a:noFill/>
          <a:ln>
            <a:noFill/>
          </a:ln>
        </p:spPr>
      </p:pic>
      <p:pic>
        <p:nvPicPr>
          <p:cNvPr id="1026" name="Picture 2" descr="May be an image of text that says 'Polk Soil &amp; Water CONSERVATION DISTRICT'"/>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26954" b="25919"/>
          <a:stretch/>
        </p:blipFill>
        <p:spPr bwMode="auto">
          <a:xfrm>
            <a:off x="454129" y="4876802"/>
            <a:ext cx="3486209" cy="148195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s://secureservercdn.net/166.62.110.232/e6d.7d8.myftpupload.com/wp-content/uploads/2019/02/ISWEP_logo_2019_2.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40338" y="3158730"/>
            <a:ext cx="7548507" cy="1496101"/>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Iowa Department of Agriculture and Land Stewardship"/>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94011" y="1229461"/>
            <a:ext cx="5696886" cy="1426594"/>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p:cNvPicPr>
            <a:picLocks noChangeAspect="1"/>
          </p:cNvPicPr>
          <p:nvPr/>
        </p:nvPicPr>
        <p:blipFill>
          <a:blip r:embed="rId7" cstate="print">
            <a:extLst>
              <a:ext uri="{BEBA8EAE-BF5A-486C-A8C5-ECC9F3942E4B}">
                <a14:imgProps xmlns:a14="http://schemas.microsoft.com/office/drawing/2010/main">
                  <a14:imgLayer r:embed="rId8">
                    <a14:imgEffect>
                      <a14:sharpenSoften amount="50000"/>
                    </a14:imgEffect>
                  </a14:imgLayer>
                </a14:imgProps>
              </a:ext>
              <a:ext uri="{28A0092B-C50C-407E-A947-70E740481C1C}">
                <a14:useLocalDpi xmlns:a14="http://schemas.microsoft.com/office/drawing/2010/main" val="0"/>
              </a:ext>
            </a:extLst>
          </a:blip>
          <a:stretch>
            <a:fillRect/>
          </a:stretch>
        </p:blipFill>
        <p:spPr>
          <a:xfrm>
            <a:off x="3940338" y="5044874"/>
            <a:ext cx="1462317" cy="1462317"/>
          </a:xfrm>
          <a:prstGeom prst="rect">
            <a:avLst/>
          </a:prstGeom>
          <a:solidFill>
            <a:srgbClr val="FFFFFF">
              <a:shade val="85000"/>
            </a:srgbClr>
          </a:solidFill>
          <a:ln w="6350" cap="sq">
            <a:solidFill>
              <a:srgbClr val="FFFFFF"/>
            </a:solidFill>
            <a:miter lim="800000"/>
          </a:ln>
          <a:effectLst>
            <a:outerShdw blurRad="50800" dist="38100" dir="5400000" algn="t" rotWithShape="0">
              <a:prstClr val="black">
                <a:alpha val="40000"/>
              </a:prstClr>
            </a:outerShdw>
          </a:effectLst>
          <a:scene3d>
            <a:camera prst="orthographicFront"/>
            <a:lightRig rig="twoPt" dir="t">
              <a:rot lat="0" lon="0" rev="7200000"/>
            </a:lightRig>
          </a:scene3d>
          <a:sp3d>
            <a:bevelT w="25400" h="19050"/>
            <a:contourClr>
              <a:srgbClr val="FFFFFF"/>
            </a:contourClr>
          </a:sp3d>
        </p:spPr>
      </p:pic>
      <p:sp>
        <p:nvSpPr>
          <p:cNvPr id="11" name="TextBox 10"/>
          <p:cNvSpPr txBox="1"/>
          <p:nvPr/>
        </p:nvSpPr>
        <p:spPr>
          <a:xfrm>
            <a:off x="5601388" y="5257448"/>
            <a:ext cx="5002161" cy="1077218"/>
          </a:xfrm>
          <a:prstGeom prst="rect">
            <a:avLst/>
          </a:prstGeom>
          <a:noFill/>
        </p:spPr>
        <p:txBody>
          <a:bodyPr wrap="square" lIns="76200" rtlCol="0">
            <a:spAutoFit/>
          </a:bodyPr>
          <a:lstStyle/>
          <a:p>
            <a:r>
              <a:rPr lang="en-US" sz="1600" b="1" dirty="0" smtClean="0">
                <a:latin typeface="Century Gothic" panose="020B0502020202020204" pitchFamily="34" charset="0"/>
              </a:rPr>
              <a:t>Loulou Dickey, Graduate Researcher</a:t>
            </a:r>
          </a:p>
          <a:p>
            <a:r>
              <a:rPr lang="en-US" sz="1600" b="1" dirty="0" smtClean="0">
                <a:latin typeface="Century Gothic" panose="020B0502020202020204" pitchFamily="34" charset="0"/>
              </a:rPr>
              <a:t>Iowa State University</a:t>
            </a:r>
          </a:p>
          <a:p>
            <a:r>
              <a:rPr lang="en-US" sz="1600" b="1" dirty="0" smtClean="0">
                <a:latin typeface="Century Gothic" panose="020B0502020202020204" pitchFamily="34" charset="0"/>
                <a:hlinkClick r:id="rId9"/>
              </a:rPr>
              <a:t>lcdickey@iastate.edu</a:t>
            </a:r>
            <a:endParaRPr lang="en-US" sz="1600" b="1" dirty="0" smtClean="0">
              <a:latin typeface="Century Gothic" panose="020B0502020202020204" pitchFamily="34" charset="0"/>
            </a:endParaRPr>
          </a:p>
          <a:p>
            <a:r>
              <a:rPr lang="en-US" sz="1600" b="1" dirty="0" smtClean="0">
                <a:latin typeface="Century Gothic" panose="020B0502020202020204" pitchFamily="34" charset="0"/>
              </a:rPr>
              <a:t>(319) 671-0338</a:t>
            </a:r>
            <a:endParaRPr lang="en-US" sz="1600" b="1" dirty="0">
              <a:latin typeface="Century Gothic" panose="020B0502020202020204" pitchFamily="34" charset="0"/>
            </a:endParaRPr>
          </a:p>
        </p:txBody>
      </p:sp>
    </p:spTree>
    <p:extLst>
      <p:ext uri="{BB962C8B-B14F-4D97-AF65-F5344CB8AC3E}">
        <p14:creationId xmlns:p14="http://schemas.microsoft.com/office/powerpoint/2010/main" val="103596637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Group 23"/>
          <p:cNvGrpSpPr/>
          <p:nvPr/>
        </p:nvGrpSpPr>
        <p:grpSpPr>
          <a:xfrm>
            <a:off x="1514397" y="101533"/>
            <a:ext cx="9153605" cy="5692817"/>
            <a:chOff x="2019394" y="2177722"/>
            <a:chExt cx="7714449" cy="4613667"/>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5340" t="1031" r="2190" b="8568"/>
            <a:stretch/>
          </p:blipFill>
          <p:spPr>
            <a:xfrm>
              <a:off x="2417712" y="2177722"/>
              <a:ext cx="5737708" cy="4613667"/>
            </a:xfrm>
            <a:prstGeom prst="rect">
              <a:avLst/>
            </a:prstGeom>
          </p:spPr>
        </p:pic>
        <p:sp>
          <p:nvSpPr>
            <p:cNvPr id="13" name="TextBox 12"/>
            <p:cNvSpPr txBox="1"/>
            <p:nvPr/>
          </p:nvSpPr>
          <p:spPr>
            <a:xfrm>
              <a:off x="2019394" y="2829951"/>
              <a:ext cx="1284298" cy="473923"/>
            </a:xfrm>
            <a:prstGeom prst="rect">
              <a:avLst/>
            </a:prstGeom>
            <a:noFill/>
          </p:spPr>
          <p:txBody>
            <a:bodyPr wrap="square" lIns="76200" rtlCol="0">
              <a:spAutoFit/>
            </a:bodyPr>
            <a:lstStyle/>
            <a:p>
              <a:pPr algn="ctr"/>
              <a:r>
                <a:rPr lang="en-US" sz="1600" b="1" dirty="0">
                  <a:effectLst>
                    <a:outerShdw blurRad="50800" dist="38100" dir="2700000" algn="tl" rotWithShape="0">
                      <a:prstClr val="black">
                        <a:alpha val="40000"/>
                      </a:prstClr>
                    </a:outerShdw>
                  </a:effectLst>
                  <a:latin typeface="Century Gothic" panose="020B0502020202020204" pitchFamily="34" charset="0"/>
                </a:rPr>
                <a:t>GREEN ROOFS</a:t>
              </a:r>
              <a:endParaRPr lang="en-US" sz="2700" b="1" dirty="0">
                <a:effectLst>
                  <a:outerShdw blurRad="50800" dist="38100" dir="2700000" algn="tl" rotWithShape="0">
                    <a:prstClr val="black">
                      <a:alpha val="40000"/>
                    </a:prstClr>
                  </a:outerShdw>
                </a:effectLst>
                <a:latin typeface="Century Gothic" panose="020B0502020202020204" pitchFamily="34" charset="0"/>
              </a:endParaRPr>
            </a:p>
          </p:txBody>
        </p:sp>
        <p:sp>
          <p:nvSpPr>
            <p:cNvPr id="18" name="TextBox 17"/>
            <p:cNvSpPr txBox="1"/>
            <p:nvPr/>
          </p:nvSpPr>
          <p:spPr>
            <a:xfrm>
              <a:off x="3818407" y="4264541"/>
              <a:ext cx="1284298" cy="473923"/>
            </a:xfrm>
            <a:prstGeom prst="rect">
              <a:avLst/>
            </a:prstGeom>
            <a:noFill/>
          </p:spPr>
          <p:txBody>
            <a:bodyPr wrap="square" lIns="76200" rtlCol="0">
              <a:spAutoFit/>
            </a:bodyPr>
            <a:lstStyle/>
            <a:p>
              <a:pPr algn="ctr"/>
              <a:r>
                <a:rPr lang="en-US" sz="1600" b="1" dirty="0">
                  <a:effectLst>
                    <a:outerShdw blurRad="50800" dist="38100" dir="2700000" algn="tl" rotWithShape="0">
                      <a:prstClr val="black">
                        <a:alpha val="40000"/>
                      </a:prstClr>
                    </a:outerShdw>
                  </a:effectLst>
                  <a:latin typeface="Century Gothic" panose="020B0502020202020204" pitchFamily="34" charset="0"/>
                </a:rPr>
                <a:t>STORAGE PONDS</a:t>
              </a:r>
              <a:endParaRPr lang="en-US" sz="2700" b="1" dirty="0">
                <a:effectLst>
                  <a:outerShdw blurRad="50800" dist="38100" dir="2700000" algn="tl" rotWithShape="0">
                    <a:prstClr val="black">
                      <a:alpha val="40000"/>
                    </a:prstClr>
                  </a:outerShdw>
                </a:effectLst>
                <a:latin typeface="Century Gothic" panose="020B0502020202020204" pitchFamily="34" charset="0"/>
              </a:endParaRPr>
            </a:p>
          </p:txBody>
        </p:sp>
        <p:sp>
          <p:nvSpPr>
            <p:cNvPr id="19" name="TextBox 18"/>
            <p:cNvSpPr txBox="1"/>
            <p:nvPr/>
          </p:nvSpPr>
          <p:spPr>
            <a:xfrm>
              <a:off x="7984066" y="3581628"/>
              <a:ext cx="1749777" cy="473923"/>
            </a:xfrm>
            <a:prstGeom prst="rect">
              <a:avLst/>
            </a:prstGeom>
            <a:noFill/>
          </p:spPr>
          <p:txBody>
            <a:bodyPr wrap="square" lIns="76200" rtlCol="0">
              <a:spAutoFit/>
            </a:bodyPr>
            <a:lstStyle/>
            <a:p>
              <a:pPr algn="ctr"/>
              <a:r>
                <a:rPr lang="en-US" sz="1600" b="1" dirty="0">
                  <a:effectLst>
                    <a:outerShdw blurRad="50800" dist="38100" dir="2700000" algn="tl" rotWithShape="0">
                      <a:prstClr val="black">
                        <a:alpha val="40000"/>
                      </a:prstClr>
                    </a:outerShdw>
                  </a:effectLst>
                  <a:latin typeface="Century Gothic" panose="020B0502020202020204" pitchFamily="34" charset="0"/>
                </a:rPr>
                <a:t>STORMWATER WETLANDS</a:t>
              </a:r>
              <a:endParaRPr lang="en-US" sz="2700" b="1" dirty="0">
                <a:effectLst>
                  <a:outerShdw blurRad="50800" dist="38100" dir="2700000" algn="tl" rotWithShape="0">
                    <a:prstClr val="black">
                      <a:alpha val="40000"/>
                    </a:prstClr>
                  </a:outerShdw>
                </a:effectLst>
                <a:latin typeface="Century Gothic" panose="020B0502020202020204" pitchFamily="34" charset="0"/>
              </a:endParaRPr>
            </a:p>
          </p:txBody>
        </p:sp>
        <p:sp>
          <p:nvSpPr>
            <p:cNvPr id="20" name="TextBox 19"/>
            <p:cNvSpPr txBox="1"/>
            <p:nvPr/>
          </p:nvSpPr>
          <p:spPr>
            <a:xfrm>
              <a:off x="4558740" y="3734242"/>
              <a:ext cx="1284298" cy="473923"/>
            </a:xfrm>
            <a:prstGeom prst="rect">
              <a:avLst/>
            </a:prstGeom>
            <a:noFill/>
          </p:spPr>
          <p:txBody>
            <a:bodyPr wrap="square" lIns="76200" rtlCol="0">
              <a:spAutoFit/>
            </a:bodyPr>
            <a:lstStyle/>
            <a:p>
              <a:pPr algn="ctr"/>
              <a:r>
                <a:rPr lang="en-US" sz="1600" b="1" dirty="0">
                  <a:effectLst>
                    <a:outerShdw blurRad="50800" dist="38100" dir="2700000" algn="tl" rotWithShape="0">
                      <a:prstClr val="black">
                        <a:alpha val="40000"/>
                      </a:prstClr>
                    </a:outerShdw>
                  </a:effectLst>
                  <a:latin typeface="Century Gothic" panose="020B0502020202020204" pitchFamily="34" charset="0"/>
                </a:rPr>
                <a:t>PERMEABLE PAVERS</a:t>
              </a:r>
            </a:p>
          </p:txBody>
        </p:sp>
        <p:sp>
          <p:nvSpPr>
            <p:cNvPr id="21" name="TextBox 20"/>
            <p:cNvSpPr txBox="1"/>
            <p:nvPr/>
          </p:nvSpPr>
          <p:spPr>
            <a:xfrm>
              <a:off x="7061215" y="4680039"/>
              <a:ext cx="2075176" cy="473923"/>
            </a:xfrm>
            <a:prstGeom prst="rect">
              <a:avLst/>
            </a:prstGeom>
            <a:noFill/>
          </p:spPr>
          <p:txBody>
            <a:bodyPr wrap="square" lIns="76200" rtlCol="0">
              <a:spAutoFit/>
            </a:bodyPr>
            <a:lstStyle/>
            <a:p>
              <a:pPr algn="ctr"/>
              <a:r>
                <a:rPr lang="en-US" sz="1600" b="1" dirty="0">
                  <a:effectLst>
                    <a:outerShdw blurRad="50800" dist="38100" dir="2700000" algn="tl" rotWithShape="0">
                      <a:prstClr val="black">
                        <a:alpha val="40000"/>
                      </a:prstClr>
                    </a:outerShdw>
                  </a:effectLst>
                  <a:latin typeface="Century Gothic" panose="020B0502020202020204" pitchFamily="34" charset="0"/>
                </a:rPr>
                <a:t>BIORETENTION CELLS (BRCs)</a:t>
              </a:r>
            </a:p>
          </p:txBody>
        </p:sp>
        <p:sp>
          <p:nvSpPr>
            <p:cNvPr id="22" name="TextBox 21"/>
            <p:cNvSpPr txBox="1"/>
            <p:nvPr/>
          </p:nvSpPr>
          <p:spPr>
            <a:xfrm>
              <a:off x="5577758" y="4472304"/>
              <a:ext cx="1284298" cy="473923"/>
            </a:xfrm>
            <a:prstGeom prst="rect">
              <a:avLst/>
            </a:prstGeom>
            <a:noFill/>
          </p:spPr>
          <p:txBody>
            <a:bodyPr wrap="square" lIns="76200" rtlCol="0">
              <a:spAutoFit/>
            </a:bodyPr>
            <a:lstStyle/>
            <a:p>
              <a:pPr algn="ctr"/>
              <a:r>
                <a:rPr lang="en-US" sz="1600" b="1" dirty="0">
                  <a:effectLst>
                    <a:outerShdw blurRad="50800" dist="38100" dir="2700000" algn="tl" rotWithShape="0">
                      <a:prstClr val="black">
                        <a:alpha val="40000"/>
                      </a:prstClr>
                    </a:outerShdw>
                  </a:effectLst>
                  <a:latin typeface="Century Gothic" panose="020B0502020202020204" pitchFamily="34" charset="0"/>
                </a:rPr>
                <a:t>GREEN SPACES</a:t>
              </a:r>
            </a:p>
          </p:txBody>
        </p:sp>
        <p:sp>
          <p:nvSpPr>
            <p:cNvPr id="23" name="TextBox 22"/>
            <p:cNvSpPr txBox="1"/>
            <p:nvPr/>
          </p:nvSpPr>
          <p:spPr>
            <a:xfrm>
              <a:off x="7395568" y="5562810"/>
              <a:ext cx="1845296" cy="673470"/>
            </a:xfrm>
            <a:prstGeom prst="rect">
              <a:avLst/>
            </a:prstGeom>
            <a:noFill/>
          </p:spPr>
          <p:txBody>
            <a:bodyPr wrap="square" lIns="76200" rtlCol="0">
              <a:spAutoFit/>
            </a:bodyPr>
            <a:lstStyle/>
            <a:p>
              <a:pPr algn="ctr"/>
              <a:r>
                <a:rPr lang="en-US" sz="1600" b="1" dirty="0">
                  <a:effectLst>
                    <a:outerShdw blurRad="50800" dist="38100" dir="2700000" algn="tl" rotWithShape="0">
                      <a:prstClr val="black">
                        <a:alpha val="40000"/>
                      </a:prstClr>
                    </a:outerShdw>
                  </a:effectLst>
                  <a:latin typeface="Century Gothic" panose="020B0502020202020204" pitchFamily="34" charset="0"/>
                </a:rPr>
                <a:t>FLOODPLAIN &amp; RIPARIAN RESTORATION</a:t>
              </a:r>
            </a:p>
          </p:txBody>
        </p:sp>
      </p:grpSp>
      <p:sp>
        <p:nvSpPr>
          <p:cNvPr id="25" name="TextBox 24"/>
          <p:cNvSpPr txBox="1">
            <a:spLocks noChangeAspect="1"/>
          </p:cNvSpPr>
          <p:nvPr/>
        </p:nvSpPr>
        <p:spPr>
          <a:xfrm>
            <a:off x="1524000" y="6488668"/>
            <a:ext cx="7835984" cy="338554"/>
          </a:xfrm>
          <a:prstGeom prst="rect">
            <a:avLst/>
          </a:prstGeom>
          <a:noFill/>
        </p:spPr>
        <p:txBody>
          <a:bodyPr wrap="square" rtlCol="0">
            <a:spAutoFit/>
          </a:bodyPr>
          <a:lstStyle/>
          <a:p>
            <a:pPr>
              <a:spcBef>
                <a:spcPts val="125"/>
              </a:spcBef>
            </a:pPr>
            <a:r>
              <a:rPr lang="en-US" sz="1600" i="1" dirty="0">
                <a:latin typeface="Century Gothic" panose="020B0502020202020204" pitchFamily="34" charset="0"/>
              </a:rPr>
              <a:t>Image source: Global Info Resource</a:t>
            </a:r>
          </a:p>
        </p:txBody>
      </p:sp>
      <p:sp>
        <p:nvSpPr>
          <p:cNvPr id="5" name="TextBox 4"/>
          <p:cNvSpPr txBox="1"/>
          <p:nvPr/>
        </p:nvSpPr>
        <p:spPr>
          <a:xfrm>
            <a:off x="3175774" y="5767131"/>
            <a:ext cx="5840452" cy="646331"/>
          </a:xfrm>
          <a:prstGeom prst="rect">
            <a:avLst/>
          </a:prstGeom>
          <a:noFill/>
        </p:spPr>
        <p:txBody>
          <a:bodyPr wrap="square" lIns="76200" rtlCol="0">
            <a:spAutoFit/>
          </a:bodyPr>
          <a:lstStyle/>
          <a:p>
            <a:r>
              <a:rPr lang="en-US" sz="3600" b="1" dirty="0">
                <a:latin typeface="Century Gothic" panose="020B0502020202020204" pitchFamily="34" charset="0"/>
              </a:rPr>
              <a:t>Stormwater management</a:t>
            </a:r>
            <a:endParaRPr lang="en-US" sz="2000" b="1" dirty="0">
              <a:solidFill>
                <a:srgbClr val="008FFA"/>
              </a:solidFill>
              <a:latin typeface="Century Gothic" panose="020B0502020202020204" pitchFamily="34" charset="0"/>
            </a:endParaRPr>
          </a:p>
        </p:txBody>
      </p:sp>
      <p:sp>
        <p:nvSpPr>
          <p:cNvPr id="2" name="Slide Number Placeholder 1"/>
          <p:cNvSpPr>
            <a:spLocks noGrp="1"/>
          </p:cNvSpPr>
          <p:nvPr>
            <p:ph type="sldNum" sz="quarter" idx="12"/>
          </p:nvPr>
        </p:nvSpPr>
        <p:spPr/>
        <p:txBody>
          <a:bodyPr/>
          <a:lstStyle/>
          <a:p>
            <a:fld id="{6E3381FC-F3EA-4C78-AF71-D92E56AC864B}" type="slidenum">
              <a:rPr lang="en-US" smtClean="0"/>
              <a:t>24</a:t>
            </a:fld>
            <a:endParaRPr lang="en-US" dirty="0"/>
          </a:p>
        </p:txBody>
      </p:sp>
    </p:spTree>
    <p:extLst>
      <p:ext uri="{BB962C8B-B14F-4D97-AF65-F5344CB8AC3E}">
        <p14:creationId xmlns:p14="http://schemas.microsoft.com/office/powerpoint/2010/main" val="321138024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p:cNvPicPr>
            <a:picLocks noChangeAspect="1"/>
          </p:cNvPicPr>
          <p:nvPr/>
        </p:nvPicPr>
        <p:blipFill>
          <a:blip r:embed="rId2"/>
          <a:stretch>
            <a:fillRect/>
          </a:stretch>
        </p:blipFill>
        <p:spPr>
          <a:xfrm>
            <a:off x="1607644" y="0"/>
            <a:ext cx="10584356" cy="6858000"/>
          </a:xfrm>
          <a:prstGeom prst="rect">
            <a:avLst/>
          </a:prstGeom>
          <a:noFill/>
        </p:spPr>
      </p:pic>
      <p:sp>
        <p:nvSpPr>
          <p:cNvPr id="10" name="Freeform 9"/>
          <p:cNvSpPr/>
          <p:nvPr/>
        </p:nvSpPr>
        <p:spPr>
          <a:xfrm>
            <a:off x="8512821" y="-183108"/>
            <a:ext cx="1770419" cy="498697"/>
          </a:xfrm>
          <a:custGeom>
            <a:avLst/>
            <a:gdLst>
              <a:gd name="connsiteX0" fmla="*/ 0 w 1770419"/>
              <a:gd name="connsiteY0" fmla="*/ 66237 h 317090"/>
              <a:gd name="connsiteX1" fmla="*/ 0 w 1770419"/>
              <a:gd name="connsiteY1" fmla="*/ 66237 h 317090"/>
              <a:gd name="connsiteX2" fmla="*/ 121381 w 1770419"/>
              <a:gd name="connsiteY2" fmla="*/ 139065 h 317090"/>
              <a:gd name="connsiteX3" fmla="*/ 145657 w 1770419"/>
              <a:gd name="connsiteY3" fmla="*/ 155249 h 317090"/>
              <a:gd name="connsiteX4" fmla="*/ 169933 w 1770419"/>
              <a:gd name="connsiteY4" fmla="*/ 171434 h 317090"/>
              <a:gd name="connsiteX5" fmla="*/ 186117 w 1770419"/>
              <a:gd name="connsiteY5" fmla="*/ 195710 h 317090"/>
              <a:gd name="connsiteX6" fmla="*/ 234669 w 1770419"/>
              <a:gd name="connsiteY6" fmla="*/ 236170 h 317090"/>
              <a:gd name="connsiteX7" fmla="*/ 250853 w 1770419"/>
              <a:gd name="connsiteY7" fmla="*/ 260446 h 317090"/>
              <a:gd name="connsiteX8" fmla="*/ 275129 w 1770419"/>
              <a:gd name="connsiteY8" fmla="*/ 276630 h 317090"/>
              <a:gd name="connsiteX9" fmla="*/ 315590 w 1770419"/>
              <a:gd name="connsiteY9" fmla="*/ 308998 h 317090"/>
              <a:gd name="connsiteX10" fmla="*/ 347958 w 1770419"/>
              <a:gd name="connsiteY10" fmla="*/ 317090 h 317090"/>
              <a:gd name="connsiteX11" fmla="*/ 396510 w 1770419"/>
              <a:gd name="connsiteY11" fmla="*/ 308998 h 317090"/>
              <a:gd name="connsiteX12" fmla="*/ 453154 w 1770419"/>
              <a:gd name="connsiteY12" fmla="*/ 300906 h 317090"/>
              <a:gd name="connsiteX13" fmla="*/ 477430 w 1770419"/>
              <a:gd name="connsiteY13" fmla="*/ 292814 h 317090"/>
              <a:gd name="connsiteX14" fmla="*/ 509798 w 1770419"/>
              <a:gd name="connsiteY14" fmla="*/ 284722 h 317090"/>
              <a:gd name="connsiteX15" fmla="*/ 558351 w 1770419"/>
              <a:gd name="connsiteY15" fmla="*/ 268538 h 317090"/>
              <a:gd name="connsiteX16" fmla="*/ 671639 w 1770419"/>
              <a:gd name="connsiteY16" fmla="*/ 260446 h 317090"/>
              <a:gd name="connsiteX17" fmla="*/ 736375 w 1770419"/>
              <a:gd name="connsiteY17" fmla="*/ 252354 h 317090"/>
              <a:gd name="connsiteX18" fmla="*/ 979137 w 1770419"/>
              <a:gd name="connsiteY18" fmla="*/ 244262 h 317090"/>
              <a:gd name="connsiteX19" fmla="*/ 1027689 w 1770419"/>
              <a:gd name="connsiteY19" fmla="*/ 236170 h 317090"/>
              <a:gd name="connsiteX20" fmla="*/ 1189529 w 1770419"/>
              <a:gd name="connsiteY20" fmla="*/ 219986 h 317090"/>
              <a:gd name="connsiteX21" fmla="*/ 1278542 w 1770419"/>
              <a:gd name="connsiteY21" fmla="*/ 195710 h 317090"/>
              <a:gd name="connsiteX22" fmla="*/ 1310910 w 1770419"/>
              <a:gd name="connsiteY22" fmla="*/ 187618 h 317090"/>
              <a:gd name="connsiteX23" fmla="*/ 1351370 w 1770419"/>
              <a:gd name="connsiteY23" fmla="*/ 179526 h 317090"/>
              <a:gd name="connsiteX24" fmla="*/ 1408014 w 1770419"/>
              <a:gd name="connsiteY24" fmla="*/ 163342 h 317090"/>
              <a:gd name="connsiteX25" fmla="*/ 1480843 w 1770419"/>
              <a:gd name="connsiteY25" fmla="*/ 155249 h 317090"/>
              <a:gd name="connsiteX26" fmla="*/ 1602223 w 1770419"/>
              <a:gd name="connsiteY26" fmla="*/ 139065 h 317090"/>
              <a:gd name="connsiteX27" fmla="*/ 1634591 w 1770419"/>
              <a:gd name="connsiteY27" fmla="*/ 122881 h 317090"/>
              <a:gd name="connsiteX28" fmla="*/ 1755972 w 1770419"/>
              <a:gd name="connsiteY28" fmla="*/ 106697 h 317090"/>
              <a:gd name="connsiteX29" fmla="*/ 1755972 w 1770419"/>
              <a:gd name="connsiteY29" fmla="*/ 9593 h 317090"/>
              <a:gd name="connsiteX30" fmla="*/ 1683144 w 1770419"/>
              <a:gd name="connsiteY30" fmla="*/ 1501 h 317090"/>
              <a:gd name="connsiteX31" fmla="*/ 1529395 w 1770419"/>
              <a:gd name="connsiteY31" fmla="*/ 9593 h 317090"/>
              <a:gd name="connsiteX32" fmla="*/ 1505119 w 1770419"/>
              <a:gd name="connsiteY32" fmla="*/ 17685 h 317090"/>
              <a:gd name="connsiteX33" fmla="*/ 1448475 w 1770419"/>
              <a:gd name="connsiteY33" fmla="*/ 25777 h 317090"/>
              <a:gd name="connsiteX34" fmla="*/ 1399922 w 1770419"/>
              <a:gd name="connsiteY34" fmla="*/ 33869 h 317090"/>
              <a:gd name="connsiteX35" fmla="*/ 1367554 w 1770419"/>
              <a:gd name="connsiteY35" fmla="*/ 41961 h 317090"/>
              <a:gd name="connsiteX36" fmla="*/ 1221898 w 1770419"/>
              <a:gd name="connsiteY36" fmla="*/ 58145 h 317090"/>
              <a:gd name="connsiteX37" fmla="*/ 1173345 w 1770419"/>
              <a:gd name="connsiteY37" fmla="*/ 66237 h 317090"/>
              <a:gd name="connsiteX38" fmla="*/ 493614 w 1770419"/>
              <a:gd name="connsiteY38" fmla="*/ 82421 h 317090"/>
              <a:gd name="connsiteX39" fmla="*/ 258945 w 1770419"/>
              <a:gd name="connsiteY39" fmla="*/ 74329 h 317090"/>
              <a:gd name="connsiteX40" fmla="*/ 194209 w 1770419"/>
              <a:gd name="connsiteY40" fmla="*/ 66237 h 317090"/>
              <a:gd name="connsiteX41" fmla="*/ 56644 w 1770419"/>
              <a:gd name="connsiteY41" fmla="*/ 58145 h 317090"/>
              <a:gd name="connsiteX42" fmla="*/ 0 w 1770419"/>
              <a:gd name="connsiteY42" fmla="*/ 66237 h 3170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770419" h="317090">
                <a:moveTo>
                  <a:pt x="0" y="66237"/>
                </a:moveTo>
                <a:lnTo>
                  <a:pt x="0" y="66237"/>
                </a:lnTo>
                <a:cubicBezTo>
                  <a:pt x="89832" y="116143"/>
                  <a:pt x="49722" y="91292"/>
                  <a:pt x="121381" y="139065"/>
                </a:cubicBezTo>
                <a:lnTo>
                  <a:pt x="145657" y="155249"/>
                </a:lnTo>
                <a:lnTo>
                  <a:pt x="169933" y="171434"/>
                </a:lnTo>
                <a:cubicBezTo>
                  <a:pt x="175328" y="179526"/>
                  <a:pt x="179240" y="188833"/>
                  <a:pt x="186117" y="195710"/>
                </a:cubicBezTo>
                <a:cubicBezTo>
                  <a:pt x="249770" y="259363"/>
                  <a:pt x="168386" y="156630"/>
                  <a:pt x="234669" y="236170"/>
                </a:cubicBezTo>
                <a:cubicBezTo>
                  <a:pt x="240895" y="243641"/>
                  <a:pt x="243976" y="253569"/>
                  <a:pt x="250853" y="260446"/>
                </a:cubicBezTo>
                <a:cubicBezTo>
                  <a:pt x="257730" y="267323"/>
                  <a:pt x="267535" y="270555"/>
                  <a:pt x="275129" y="276630"/>
                </a:cubicBezTo>
                <a:cubicBezTo>
                  <a:pt x="295206" y="292691"/>
                  <a:pt x="288771" y="297504"/>
                  <a:pt x="315590" y="308998"/>
                </a:cubicBezTo>
                <a:cubicBezTo>
                  <a:pt x="325812" y="313379"/>
                  <a:pt x="337169" y="314393"/>
                  <a:pt x="347958" y="317090"/>
                </a:cubicBezTo>
                <a:lnTo>
                  <a:pt x="396510" y="308998"/>
                </a:lnTo>
                <a:cubicBezTo>
                  <a:pt x="415361" y="306098"/>
                  <a:pt x="434451" y="304647"/>
                  <a:pt x="453154" y="300906"/>
                </a:cubicBezTo>
                <a:cubicBezTo>
                  <a:pt x="461518" y="299233"/>
                  <a:pt x="469228" y="295157"/>
                  <a:pt x="477430" y="292814"/>
                </a:cubicBezTo>
                <a:cubicBezTo>
                  <a:pt x="488123" y="289759"/>
                  <a:pt x="499146" y="287918"/>
                  <a:pt x="509798" y="284722"/>
                </a:cubicBezTo>
                <a:cubicBezTo>
                  <a:pt x="526138" y="279820"/>
                  <a:pt x="541335" y="269753"/>
                  <a:pt x="558351" y="268538"/>
                </a:cubicBezTo>
                <a:lnTo>
                  <a:pt x="671639" y="260446"/>
                </a:lnTo>
                <a:cubicBezTo>
                  <a:pt x="693296" y="258477"/>
                  <a:pt x="714658" y="253497"/>
                  <a:pt x="736375" y="252354"/>
                </a:cubicBezTo>
                <a:cubicBezTo>
                  <a:pt x="817229" y="248099"/>
                  <a:pt x="898216" y="246959"/>
                  <a:pt x="979137" y="244262"/>
                </a:cubicBezTo>
                <a:cubicBezTo>
                  <a:pt x="995321" y="241565"/>
                  <a:pt x="1011372" y="237888"/>
                  <a:pt x="1027689" y="236170"/>
                </a:cubicBezTo>
                <a:cubicBezTo>
                  <a:pt x="1143843" y="223943"/>
                  <a:pt x="1102440" y="234501"/>
                  <a:pt x="1189529" y="219986"/>
                </a:cubicBezTo>
                <a:cubicBezTo>
                  <a:pt x="1273509" y="205989"/>
                  <a:pt x="1183713" y="219417"/>
                  <a:pt x="1278542" y="195710"/>
                </a:cubicBezTo>
                <a:cubicBezTo>
                  <a:pt x="1289331" y="193013"/>
                  <a:pt x="1300053" y="190031"/>
                  <a:pt x="1310910" y="187618"/>
                </a:cubicBezTo>
                <a:cubicBezTo>
                  <a:pt x="1324336" y="184634"/>
                  <a:pt x="1338027" y="182862"/>
                  <a:pt x="1351370" y="179526"/>
                </a:cubicBezTo>
                <a:cubicBezTo>
                  <a:pt x="1385211" y="171066"/>
                  <a:pt x="1368657" y="169397"/>
                  <a:pt x="1408014" y="163342"/>
                </a:cubicBezTo>
                <a:cubicBezTo>
                  <a:pt x="1432156" y="159628"/>
                  <a:pt x="1456567" y="157947"/>
                  <a:pt x="1480843" y="155249"/>
                </a:cubicBezTo>
                <a:cubicBezTo>
                  <a:pt x="1555742" y="130283"/>
                  <a:pt x="1421187" y="173009"/>
                  <a:pt x="1602223" y="139065"/>
                </a:cubicBezTo>
                <a:cubicBezTo>
                  <a:pt x="1614079" y="136842"/>
                  <a:pt x="1623147" y="126696"/>
                  <a:pt x="1634591" y="122881"/>
                </a:cubicBezTo>
                <a:cubicBezTo>
                  <a:pt x="1663323" y="113304"/>
                  <a:pt x="1736873" y="108607"/>
                  <a:pt x="1755972" y="106697"/>
                </a:cubicBezTo>
                <a:cubicBezTo>
                  <a:pt x="1765478" y="78178"/>
                  <a:pt x="1783074" y="36695"/>
                  <a:pt x="1755972" y="9593"/>
                </a:cubicBezTo>
                <a:cubicBezTo>
                  <a:pt x="1738701" y="-7678"/>
                  <a:pt x="1707420" y="4198"/>
                  <a:pt x="1683144" y="1501"/>
                </a:cubicBezTo>
                <a:cubicBezTo>
                  <a:pt x="1631894" y="4198"/>
                  <a:pt x="1580505" y="4947"/>
                  <a:pt x="1529395" y="9593"/>
                </a:cubicBezTo>
                <a:cubicBezTo>
                  <a:pt x="1520900" y="10365"/>
                  <a:pt x="1513483" y="16012"/>
                  <a:pt x="1505119" y="17685"/>
                </a:cubicBezTo>
                <a:cubicBezTo>
                  <a:pt x="1486416" y="21426"/>
                  <a:pt x="1467326" y="22877"/>
                  <a:pt x="1448475" y="25777"/>
                </a:cubicBezTo>
                <a:cubicBezTo>
                  <a:pt x="1432258" y="28272"/>
                  <a:pt x="1416011" y="30651"/>
                  <a:pt x="1399922" y="33869"/>
                </a:cubicBezTo>
                <a:cubicBezTo>
                  <a:pt x="1389017" y="36050"/>
                  <a:pt x="1378524" y="40133"/>
                  <a:pt x="1367554" y="41961"/>
                </a:cubicBezTo>
                <a:cubicBezTo>
                  <a:pt x="1318190" y="50188"/>
                  <a:pt x="1271765" y="51912"/>
                  <a:pt x="1221898" y="58145"/>
                </a:cubicBezTo>
                <a:cubicBezTo>
                  <a:pt x="1205617" y="60180"/>
                  <a:pt x="1189743" y="65690"/>
                  <a:pt x="1173345" y="66237"/>
                </a:cubicBezTo>
                <a:lnTo>
                  <a:pt x="493614" y="82421"/>
                </a:lnTo>
                <a:lnTo>
                  <a:pt x="258945" y="74329"/>
                </a:lnTo>
                <a:cubicBezTo>
                  <a:pt x="237230" y="73155"/>
                  <a:pt x="215886" y="67971"/>
                  <a:pt x="194209" y="66237"/>
                </a:cubicBezTo>
                <a:cubicBezTo>
                  <a:pt x="148421" y="62574"/>
                  <a:pt x="102499" y="60842"/>
                  <a:pt x="56644" y="58145"/>
                </a:cubicBezTo>
                <a:cubicBezTo>
                  <a:pt x="37114" y="28851"/>
                  <a:pt x="9441" y="64888"/>
                  <a:pt x="0" y="66237"/>
                </a:cubicBezTo>
                <a:close/>
              </a:path>
            </a:pathLst>
          </a:custGeom>
          <a:solidFill>
            <a:srgbClr val="008FFA"/>
          </a:solidFill>
          <a:ln>
            <a:solidFill>
              <a:srgbClr val="008FF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16329" r="50101" b="14147"/>
          <a:stretch/>
        </p:blipFill>
        <p:spPr>
          <a:xfrm>
            <a:off x="0" y="5"/>
            <a:ext cx="4266159" cy="683722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Freeform 4"/>
          <p:cNvSpPr/>
          <p:nvPr/>
        </p:nvSpPr>
        <p:spPr>
          <a:xfrm>
            <a:off x="2759079" y="4632005"/>
            <a:ext cx="1640919" cy="2186752"/>
          </a:xfrm>
          <a:custGeom>
            <a:avLst/>
            <a:gdLst>
              <a:gd name="connsiteX0" fmla="*/ 0 w 926289"/>
              <a:gd name="connsiteY0" fmla="*/ 0 h 1212896"/>
              <a:gd name="connsiteX1" fmla="*/ 76200 w 926289"/>
              <a:gd name="connsiteY1" fmla="*/ 121920 h 1212896"/>
              <a:gd name="connsiteX2" fmla="*/ 152400 w 926289"/>
              <a:gd name="connsiteY2" fmla="*/ 152400 h 1212896"/>
              <a:gd name="connsiteX3" fmla="*/ 198120 w 926289"/>
              <a:gd name="connsiteY3" fmla="*/ 218440 h 1212896"/>
              <a:gd name="connsiteX4" fmla="*/ 172720 w 926289"/>
              <a:gd name="connsiteY4" fmla="*/ 302260 h 1212896"/>
              <a:gd name="connsiteX5" fmla="*/ 134620 w 926289"/>
              <a:gd name="connsiteY5" fmla="*/ 325120 h 1212896"/>
              <a:gd name="connsiteX6" fmla="*/ 116840 w 926289"/>
              <a:gd name="connsiteY6" fmla="*/ 365760 h 1212896"/>
              <a:gd name="connsiteX7" fmla="*/ 127000 w 926289"/>
              <a:gd name="connsiteY7" fmla="*/ 447040 h 1212896"/>
              <a:gd name="connsiteX8" fmla="*/ 152400 w 926289"/>
              <a:gd name="connsiteY8" fmla="*/ 485140 h 1212896"/>
              <a:gd name="connsiteX9" fmla="*/ 226060 w 926289"/>
              <a:gd name="connsiteY9" fmla="*/ 568960 h 1212896"/>
              <a:gd name="connsiteX10" fmla="*/ 287020 w 926289"/>
              <a:gd name="connsiteY10" fmla="*/ 607060 h 1212896"/>
              <a:gd name="connsiteX11" fmla="*/ 325120 w 926289"/>
              <a:gd name="connsiteY11" fmla="*/ 652780 h 1212896"/>
              <a:gd name="connsiteX12" fmla="*/ 340360 w 926289"/>
              <a:gd name="connsiteY12" fmla="*/ 693420 h 1212896"/>
              <a:gd name="connsiteX13" fmla="*/ 347980 w 926289"/>
              <a:gd name="connsiteY13" fmla="*/ 754380 h 1212896"/>
              <a:gd name="connsiteX14" fmla="*/ 396240 w 926289"/>
              <a:gd name="connsiteY14" fmla="*/ 792480 h 1212896"/>
              <a:gd name="connsiteX15" fmla="*/ 462280 w 926289"/>
              <a:gd name="connsiteY15" fmla="*/ 830580 h 1212896"/>
              <a:gd name="connsiteX16" fmla="*/ 523240 w 926289"/>
              <a:gd name="connsiteY16" fmla="*/ 853440 h 1212896"/>
              <a:gd name="connsiteX17" fmla="*/ 561340 w 926289"/>
              <a:gd name="connsiteY17" fmla="*/ 876300 h 1212896"/>
              <a:gd name="connsiteX18" fmla="*/ 568960 w 926289"/>
              <a:gd name="connsiteY18" fmla="*/ 899160 h 1212896"/>
              <a:gd name="connsiteX19" fmla="*/ 558800 w 926289"/>
              <a:gd name="connsiteY19" fmla="*/ 952500 h 1212896"/>
              <a:gd name="connsiteX20" fmla="*/ 538480 w 926289"/>
              <a:gd name="connsiteY20" fmla="*/ 995680 h 1212896"/>
              <a:gd name="connsiteX21" fmla="*/ 515620 w 926289"/>
              <a:gd name="connsiteY21" fmla="*/ 1018540 h 1212896"/>
              <a:gd name="connsiteX22" fmla="*/ 528320 w 926289"/>
              <a:gd name="connsiteY22" fmla="*/ 1084580 h 1212896"/>
              <a:gd name="connsiteX23" fmla="*/ 561340 w 926289"/>
              <a:gd name="connsiteY23" fmla="*/ 1158240 h 1212896"/>
              <a:gd name="connsiteX24" fmla="*/ 604520 w 926289"/>
              <a:gd name="connsiteY24" fmla="*/ 1181100 h 1212896"/>
              <a:gd name="connsiteX25" fmla="*/ 688340 w 926289"/>
              <a:gd name="connsiteY25" fmla="*/ 1186180 h 1212896"/>
              <a:gd name="connsiteX26" fmla="*/ 795020 w 926289"/>
              <a:gd name="connsiteY26" fmla="*/ 1193800 h 1212896"/>
              <a:gd name="connsiteX27" fmla="*/ 914400 w 926289"/>
              <a:gd name="connsiteY27" fmla="*/ 1211580 h 1212896"/>
              <a:gd name="connsiteX28" fmla="*/ 922020 w 926289"/>
              <a:gd name="connsiteY28" fmla="*/ 1211580 h 1212896"/>
              <a:gd name="connsiteX29" fmla="*/ 914400 w 926289"/>
              <a:gd name="connsiteY29" fmla="*/ 1211580 h 1212896"/>
              <a:gd name="connsiteX30" fmla="*/ 904240 w 926289"/>
              <a:gd name="connsiteY30" fmla="*/ 1201420 h 1212896"/>
              <a:gd name="connsiteX0" fmla="*/ 0 w 926852"/>
              <a:gd name="connsiteY0" fmla="*/ 0 h 1213357"/>
              <a:gd name="connsiteX1" fmla="*/ 76200 w 926852"/>
              <a:gd name="connsiteY1" fmla="*/ 121920 h 1213357"/>
              <a:gd name="connsiteX2" fmla="*/ 152400 w 926852"/>
              <a:gd name="connsiteY2" fmla="*/ 152400 h 1213357"/>
              <a:gd name="connsiteX3" fmla="*/ 198120 w 926852"/>
              <a:gd name="connsiteY3" fmla="*/ 218440 h 1213357"/>
              <a:gd name="connsiteX4" fmla="*/ 172720 w 926852"/>
              <a:gd name="connsiteY4" fmla="*/ 302260 h 1213357"/>
              <a:gd name="connsiteX5" fmla="*/ 134620 w 926852"/>
              <a:gd name="connsiteY5" fmla="*/ 325120 h 1213357"/>
              <a:gd name="connsiteX6" fmla="*/ 116840 w 926852"/>
              <a:gd name="connsiteY6" fmla="*/ 365760 h 1213357"/>
              <a:gd name="connsiteX7" fmla="*/ 127000 w 926852"/>
              <a:gd name="connsiteY7" fmla="*/ 447040 h 1213357"/>
              <a:gd name="connsiteX8" fmla="*/ 152400 w 926852"/>
              <a:gd name="connsiteY8" fmla="*/ 485140 h 1213357"/>
              <a:gd name="connsiteX9" fmla="*/ 226060 w 926852"/>
              <a:gd name="connsiteY9" fmla="*/ 568960 h 1213357"/>
              <a:gd name="connsiteX10" fmla="*/ 287020 w 926852"/>
              <a:gd name="connsiteY10" fmla="*/ 607060 h 1213357"/>
              <a:gd name="connsiteX11" fmla="*/ 325120 w 926852"/>
              <a:gd name="connsiteY11" fmla="*/ 652780 h 1213357"/>
              <a:gd name="connsiteX12" fmla="*/ 340360 w 926852"/>
              <a:gd name="connsiteY12" fmla="*/ 693420 h 1213357"/>
              <a:gd name="connsiteX13" fmla="*/ 347980 w 926852"/>
              <a:gd name="connsiteY13" fmla="*/ 754380 h 1213357"/>
              <a:gd name="connsiteX14" fmla="*/ 396240 w 926852"/>
              <a:gd name="connsiteY14" fmla="*/ 792480 h 1213357"/>
              <a:gd name="connsiteX15" fmla="*/ 462280 w 926852"/>
              <a:gd name="connsiteY15" fmla="*/ 830580 h 1213357"/>
              <a:gd name="connsiteX16" fmla="*/ 523240 w 926852"/>
              <a:gd name="connsiteY16" fmla="*/ 853440 h 1213357"/>
              <a:gd name="connsiteX17" fmla="*/ 561340 w 926852"/>
              <a:gd name="connsiteY17" fmla="*/ 876300 h 1213357"/>
              <a:gd name="connsiteX18" fmla="*/ 568960 w 926852"/>
              <a:gd name="connsiteY18" fmla="*/ 899160 h 1213357"/>
              <a:gd name="connsiteX19" fmla="*/ 558800 w 926852"/>
              <a:gd name="connsiteY19" fmla="*/ 952500 h 1213357"/>
              <a:gd name="connsiteX20" fmla="*/ 538480 w 926852"/>
              <a:gd name="connsiteY20" fmla="*/ 995680 h 1213357"/>
              <a:gd name="connsiteX21" fmla="*/ 515620 w 926852"/>
              <a:gd name="connsiteY21" fmla="*/ 1018540 h 1213357"/>
              <a:gd name="connsiteX22" fmla="*/ 528320 w 926852"/>
              <a:gd name="connsiteY22" fmla="*/ 1084580 h 1213357"/>
              <a:gd name="connsiteX23" fmla="*/ 561340 w 926852"/>
              <a:gd name="connsiteY23" fmla="*/ 1158240 h 1213357"/>
              <a:gd name="connsiteX24" fmla="*/ 604520 w 926852"/>
              <a:gd name="connsiteY24" fmla="*/ 1181100 h 1213357"/>
              <a:gd name="connsiteX25" fmla="*/ 688340 w 926852"/>
              <a:gd name="connsiteY25" fmla="*/ 1186180 h 1213357"/>
              <a:gd name="connsiteX26" fmla="*/ 795020 w 926852"/>
              <a:gd name="connsiteY26" fmla="*/ 1193800 h 1213357"/>
              <a:gd name="connsiteX27" fmla="*/ 914400 w 926852"/>
              <a:gd name="connsiteY27" fmla="*/ 1211580 h 1213357"/>
              <a:gd name="connsiteX28" fmla="*/ 922020 w 926852"/>
              <a:gd name="connsiteY28" fmla="*/ 1211580 h 1213357"/>
              <a:gd name="connsiteX29" fmla="*/ 904240 w 926852"/>
              <a:gd name="connsiteY29" fmla="*/ 1201420 h 1213357"/>
              <a:gd name="connsiteX0" fmla="*/ 0 w 926852"/>
              <a:gd name="connsiteY0" fmla="*/ 0 h 1213357"/>
              <a:gd name="connsiteX1" fmla="*/ 76200 w 926852"/>
              <a:gd name="connsiteY1" fmla="*/ 121920 h 1213357"/>
              <a:gd name="connsiteX2" fmla="*/ 152400 w 926852"/>
              <a:gd name="connsiteY2" fmla="*/ 152400 h 1213357"/>
              <a:gd name="connsiteX3" fmla="*/ 198120 w 926852"/>
              <a:gd name="connsiteY3" fmla="*/ 218440 h 1213357"/>
              <a:gd name="connsiteX4" fmla="*/ 172720 w 926852"/>
              <a:gd name="connsiteY4" fmla="*/ 302260 h 1213357"/>
              <a:gd name="connsiteX5" fmla="*/ 134620 w 926852"/>
              <a:gd name="connsiteY5" fmla="*/ 325120 h 1213357"/>
              <a:gd name="connsiteX6" fmla="*/ 116840 w 926852"/>
              <a:gd name="connsiteY6" fmla="*/ 365760 h 1213357"/>
              <a:gd name="connsiteX7" fmla="*/ 127000 w 926852"/>
              <a:gd name="connsiteY7" fmla="*/ 447040 h 1213357"/>
              <a:gd name="connsiteX8" fmla="*/ 152400 w 926852"/>
              <a:gd name="connsiteY8" fmla="*/ 485140 h 1213357"/>
              <a:gd name="connsiteX9" fmla="*/ 226060 w 926852"/>
              <a:gd name="connsiteY9" fmla="*/ 568960 h 1213357"/>
              <a:gd name="connsiteX10" fmla="*/ 287020 w 926852"/>
              <a:gd name="connsiteY10" fmla="*/ 607060 h 1213357"/>
              <a:gd name="connsiteX11" fmla="*/ 325120 w 926852"/>
              <a:gd name="connsiteY11" fmla="*/ 652780 h 1213357"/>
              <a:gd name="connsiteX12" fmla="*/ 340360 w 926852"/>
              <a:gd name="connsiteY12" fmla="*/ 693420 h 1213357"/>
              <a:gd name="connsiteX13" fmla="*/ 347980 w 926852"/>
              <a:gd name="connsiteY13" fmla="*/ 754380 h 1213357"/>
              <a:gd name="connsiteX14" fmla="*/ 396240 w 926852"/>
              <a:gd name="connsiteY14" fmla="*/ 792480 h 1213357"/>
              <a:gd name="connsiteX15" fmla="*/ 462280 w 926852"/>
              <a:gd name="connsiteY15" fmla="*/ 830580 h 1213357"/>
              <a:gd name="connsiteX16" fmla="*/ 523240 w 926852"/>
              <a:gd name="connsiteY16" fmla="*/ 853440 h 1213357"/>
              <a:gd name="connsiteX17" fmla="*/ 561340 w 926852"/>
              <a:gd name="connsiteY17" fmla="*/ 876300 h 1213357"/>
              <a:gd name="connsiteX18" fmla="*/ 568960 w 926852"/>
              <a:gd name="connsiteY18" fmla="*/ 899160 h 1213357"/>
              <a:gd name="connsiteX19" fmla="*/ 558800 w 926852"/>
              <a:gd name="connsiteY19" fmla="*/ 952500 h 1213357"/>
              <a:gd name="connsiteX20" fmla="*/ 538480 w 926852"/>
              <a:gd name="connsiteY20" fmla="*/ 995680 h 1213357"/>
              <a:gd name="connsiteX21" fmla="*/ 515620 w 926852"/>
              <a:gd name="connsiteY21" fmla="*/ 1018540 h 1213357"/>
              <a:gd name="connsiteX22" fmla="*/ 528320 w 926852"/>
              <a:gd name="connsiteY22" fmla="*/ 1084580 h 1213357"/>
              <a:gd name="connsiteX23" fmla="*/ 561340 w 926852"/>
              <a:gd name="connsiteY23" fmla="*/ 1158240 h 1213357"/>
              <a:gd name="connsiteX24" fmla="*/ 604520 w 926852"/>
              <a:gd name="connsiteY24" fmla="*/ 1181100 h 1213357"/>
              <a:gd name="connsiteX25" fmla="*/ 688340 w 926852"/>
              <a:gd name="connsiteY25" fmla="*/ 1186180 h 1213357"/>
              <a:gd name="connsiteX26" fmla="*/ 795020 w 926852"/>
              <a:gd name="connsiteY26" fmla="*/ 1193800 h 1213357"/>
              <a:gd name="connsiteX27" fmla="*/ 914400 w 926852"/>
              <a:gd name="connsiteY27" fmla="*/ 1211580 h 1213357"/>
              <a:gd name="connsiteX28" fmla="*/ 922020 w 926852"/>
              <a:gd name="connsiteY28" fmla="*/ 1211580 h 1213357"/>
              <a:gd name="connsiteX0" fmla="*/ 0 w 914400"/>
              <a:gd name="connsiteY0" fmla="*/ 0 h 1211580"/>
              <a:gd name="connsiteX1" fmla="*/ 76200 w 914400"/>
              <a:gd name="connsiteY1" fmla="*/ 121920 h 1211580"/>
              <a:gd name="connsiteX2" fmla="*/ 152400 w 914400"/>
              <a:gd name="connsiteY2" fmla="*/ 152400 h 1211580"/>
              <a:gd name="connsiteX3" fmla="*/ 198120 w 914400"/>
              <a:gd name="connsiteY3" fmla="*/ 218440 h 1211580"/>
              <a:gd name="connsiteX4" fmla="*/ 172720 w 914400"/>
              <a:gd name="connsiteY4" fmla="*/ 302260 h 1211580"/>
              <a:gd name="connsiteX5" fmla="*/ 134620 w 914400"/>
              <a:gd name="connsiteY5" fmla="*/ 325120 h 1211580"/>
              <a:gd name="connsiteX6" fmla="*/ 116840 w 914400"/>
              <a:gd name="connsiteY6" fmla="*/ 365760 h 1211580"/>
              <a:gd name="connsiteX7" fmla="*/ 127000 w 914400"/>
              <a:gd name="connsiteY7" fmla="*/ 447040 h 1211580"/>
              <a:gd name="connsiteX8" fmla="*/ 152400 w 914400"/>
              <a:gd name="connsiteY8" fmla="*/ 485140 h 1211580"/>
              <a:gd name="connsiteX9" fmla="*/ 226060 w 914400"/>
              <a:gd name="connsiteY9" fmla="*/ 568960 h 1211580"/>
              <a:gd name="connsiteX10" fmla="*/ 287020 w 914400"/>
              <a:gd name="connsiteY10" fmla="*/ 607060 h 1211580"/>
              <a:gd name="connsiteX11" fmla="*/ 325120 w 914400"/>
              <a:gd name="connsiteY11" fmla="*/ 652780 h 1211580"/>
              <a:gd name="connsiteX12" fmla="*/ 340360 w 914400"/>
              <a:gd name="connsiteY12" fmla="*/ 693420 h 1211580"/>
              <a:gd name="connsiteX13" fmla="*/ 347980 w 914400"/>
              <a:gd name="connsiteY13" fmla="*/ 754380 h 1211580"/>
              <a:gd name="connsiteX14" fmla="*/ 396240 w 914400"/>
              <a:gd name="connsiteY14" fmla="*/ 792480 h 1211580"/>
              <a:gd name="connsiteX15" fmla="*/ 462280 w 914400"/>
              <a:gd name="connsiteY15" fmla="*/ 830580 h 1211580"/>
              <a:gd name="connsiteX16" fmla="*/ 523240 w 914400"/>
              <a:gd name="connsiteY16" fmla="*/ 853440 h 1211580"/>
              <a:gd name="connsiteX17" fmla="*/ 561340 w 914400"/>
              <a:gd name="connsiteY17" fmla="*/ 876300 h 1211580"/>
              <a:gd name="connsiteX18" fmla="*/ 568960 w 914400"/>
              <a:gd name="connsiteY18" fmla="*/ 899160 h 1211580"/>
              <a:gd name="connsiteX19" fmla="*/ 558800 w 914400"/>
              <a:gd name="connsiteY19" fmla="*/ 952500 h 1211580"/>
              <a:gd name="connsiteX20" fmla="*/ 538480 w 914400"/>
              <a:gd name="connsiteY20" fmla="*/ 995680 h 1211580"/>
              <a:gd name="connsiteX21" fmla="*/ 515620 w 914400"/>
              <a:gd name="connsiteY21" fmla="*/ 1018540 h 1211580"/>
              <a:gd name="connsiteX22" fmla="*/ 528320 w 914400"/>
              <a:gd name="connsiteY22" fmla="*/ 1084580 h 1211580"/>
              <a:gd name="connsiteX23" fmla="*/ 561340 w 914400"/>
              <a:gd name="connsiteY23" fmla="*/ 1158240 h 1211580"/>
              <a:gd name="connsiteX24" fmla="*/ 604520 w 914400"/>
              <a:gd name="connsiteY24" fmla="*/ 1181100 h 1211580"/>
              <a:gd name="connsiteX25" fmla="*/ 688340 w 914400"/>
              <a:gd name="connsiteY25" fmla="*/ 1186180 h 1211580"/>
              <a:gd name="connsiteX26" fmla="*/ 795020 w 914400"/>
              <a:gd name="connsiteY26" fmla="*/ 1193800 h 1211580"/>
              <a:gd name="connsiteX27" fmla="*/ 914400 w 914400"/>
              <a:gd name="connsiteY27" fmla="*/ 1211580 h 1211580"/>
              <a:gd name="connsiteX0" fmla="*/ 0 w 923242"/>
              <a:gd name="connsiteY0" fmla="*/ 0 h 1219200"/>
              <a:gd name="connsiteX1" fmla="*/ 76200 w 923242"/>
              <a:gd name="connsiteY1" fmla="*/ 121920 h 1219200"/>
              <a:gd name="connsiteX2" fmla="*/ 152400 w 923242"/>
              <a:gd name="connsiteY2" fmla="*/ 152400 h 1219200"/>
              <a:gd name="connsiteX3" fmla="*/ 198120 w 923242"/>
              <a:gd name="connsiteY3" fmla="*/ 218440 h 1219200"/>
              <a:gd name="connsiteX4" fmla="*/ 172720 w 923242"/>
              <a:gd name="connsiteY4" fmla="*/ 302260 h 1219200"/>
              <a:gd name="connsiteX5" fmla="*/ 134620 w 923242"/>
              <a:gd name="connsiteY5" fmla="*/ 325120 h 1219200"/>
              <a:gd name="connsiteX6" fmla="*/ 116840 w 923242"/>
              <a:gd name="connsiteY6" fmla="*/ 365760 h 1219200"/>
              <a:gd name="connsiteX7" fmla="*/ 127000 w 923242"/>
              <a:gd name="connsiteY7" fmla="*/ 447040 h 1219200"/>
              <a:gd name="connsiteX8" fmla="*/ 152400 w 923242"/>
              <a:gd name="connsiteY8" fmla="*/ 485140 h 1219200"/>
              <a:gd name="connsiteX9" fmla="*/ 226060 w 923242"/>
              <a:gd name="connsiteY9" fmla="*/ 568960 h 1219200"/>
              <a:gd name="connsiteX10" fmla="*/ 287020 w 923242"/>
              <a:gd name="connsiteY10" fmla="*/ 607060 h 1219200"/>
              <a:gd name="connsiteX11" fmla="*/ 325120 w 923242"/>
              <a:gd name="connsiteY11" fmla="*/ 652780 h 1219200"/>
              <a:gd name="connsiteX12" fmla="*/ 340360 w 923242"/>
              <a:gd name="connsiteY12" fmla="*/ 693420 h 1219200"/>
              <a:gd name="connsiteX13" fmla="*/ 347980 w 923242"/>
              <a:gd name="connsiteY13" fmla="*/ 754380 h 1219200"/>
              <a:gd name="connsiteX14" fmla="*/ 396240 w 923242"/>
              <a:gd name="connsiteY14" fmla="*/ 792480 h 1219200"/>
              <a:gd name="connsiteX15" fmla="*/ 462280 w 923242"/>
              <a:gd name="connsiteY15" fmla="*/ 830580 h 1219200"/>
              <a:gd name="connsiteX16" fmla="*/ 523240 w 923242"/>
              <a:gd name="connsiteY16" fmla="*/ 853440 h 1219200"/>
              <a:gd name="connsiteX17" fmla="*/ 561340 w 923242"/>
              <a:gd name="connsiteY17" fmla="*/ 876300 h 1219200"/>
              <a:gd name="connsiteX18" fmla="*/ 568960 w 923242"/>
              <a:gd name="connsiteY18" fmla="*/ 899160 h 1219200"/>
              <a:gd name="connsiteX19" fmla="*/ 558800 w 923242"/>
              <a:gd name="connsiteY19" fmla="*/ 952500 h 1219200"/>
              <a:gd name="connsiteX20" fmla="*/ 538480 w 923242"/>
              <a:gd name="connsiteY20" fmla="*/ 995680 h 1219200"/>
              <a:gd name="connsiteX21" fmla="*/ 515620 w 923242"/>
              <a:gd name="connsiteY21" fmla="*/ 1018540 h 1219200"/>
              <a:gd name="connsiteX22" fmla="*/ 528320 w 923242"/>
              <a:gd name="connsiteY22" fmla="*/ 1084580 h 1219200"/>
              <a:gd name="connsiteX23" fmla="*/ 561340 w 923242"/>
              <a:gd name="connsiteY23" fmla="*/ 1158240 h 1219200"/>
              <a:gd name="connsiteX24" fmla="*/ 604520 w 923242"/>
              <a:gd name="connsiteY24" fmla="*/ 1181100 h 1219200"/>
              <a:gd name="connsiteX25" fmla="*/ 688340 w 923242"/>
              <a:gd name="connsiteY25" fmla="*/ 1186180 h 1219200"/>
              <a:gd name="connsiteX26" fmla="*/ 795020 w 923242"/>
              <a:gd name="connsiteY26" fmla="*/ 1193800 h 1219200"/>
              <a:gd name="connsiteX27" fmla="*/ 914400 w 923242"/>
              <a:gd name="connsiteY27" fmla="*/ 1211580 h 1219200"/>
              <a:gd name="connsiteX28" fmla="*/ 914399 w 923242"/>
              <a:gd name="connsiteY28" fmla="*/ 1219200 h 1219200"/>
              <a:gd name="connsiteX0" fmla="*/ 0 w 944879"/>
              <a:gd name="connsiteY0" fmla="*/ 0 h 1219200"/>
              <a:gd name="connsiteX1" fmla="*/ 76200 w 944879"/>
              <a:gd name="connsiteY1" fmla="*/ 121920 h 1219200"/>
              <a:gd name="connsiteX2" fmla="*/ 152400 w 944879"/>
              <a:gd name="connsiteY2" fmla="*/ 152400 h 1219200"/>
              <a:gd name="connsiteX3" fmla="*/ 198120 w 944879"/>
              <a:gd name="connsiteY3" fmla="*/ 218440 h 1219200"/>
              <a:gd name="connsiteX4" fmla="*/ 172720 w 944879"/>
              <a:gd name="connsiteY4" fmla="*/ 302260 h 1219200"/>
              <a:gd name="connsiteX5" fmla="*/ 134620 w 944879"/>
              <a:gd name="connsiteY5" fmla="*/ 325120 h 1219200"/>
              <a:gd name="connsiteX6" fmla="*/ 116840 w 944879"/>
              <a:gd name="connsiteY6" fmla="*/ 365760 h 1219200"/>
              <a:gd name="connsiteX7" fmla="*/ 127000 w 944879"/>
              <a:gd name="connsiteY7" fmla="*/ 447040 h 1219200"/>
              <a:gd name="connsiteX8" fmla="*/ 152400 w 944879"/>
              <a:gd name="connsiteY8" fmla="*/ 485140 h 1219200"/>
              <a:gd name="connsiteX9" fmla="*/ 226060 w 944879"/>
              <a:gd name="connsiteY9" fmla="*/ 568960 h 1219200"/>
              <a:gd name="connsiteX10" fmla="*/ 287020 w 944879"/>
              <a:gd name="connsiteY10" fmla="*/ 607060 h 1219200"/>
              <a:gd name="connsiteX11" fmla="*/ 325120 w 944879"/>
              <a:gd name="connsiteY11" fmla="*/ 652780 h 1219200"/>
              <a:gd name="connsiteX12" fmla="*/ 340360 w 944879"/>
              <a:gd name="connsiteY12" fmla="*/ 693420 h 1219200"/>
              <a:gd name="connsiteX13" fmla="*/ 347980 w 944879"/>
              <a:gd name="connsiteY13" fmla="*/ 754380 h 1219200"/>
              <a:gd name="connsiteX14" fmla="*/ 396240 w 944879"/>
              <a:gd name="connsiteY14" fmla="*/ 792480 h 1219200"/>
              <a:gd name="connsiteX15" fmla="*/ 462280 w 944879"/>
              <a:gd name="connsiteY15" fmla="*/ 830580 h 1219200"/>
              <a:gd name="connsiteX16" fmla="*/ 523240 w 944879"/>
              <a:gd name="connsiteY16" fmla="*/ 853440 h 1219200"/>
              <a:gd name="connsiteX17" fmla="*/ 561340 w 944879"/>
              <a:gd name="connsiteY17" fmla="*/ 876300 h 1219200"/>
              <a:gd name="connsiteX18" fmla="*/ 568960 w 944879"/>
              <a:gd name="connsiteY18" fmla="*/ 899160 h 1219200"/>
              <a:gd name="connsiteX19" fmla="*/ 558800 w 944879"/>
              <a:gd name="connsiteY19" fmla="*/ 952500 h 1219200"/>
              <a:gd name="connsiteX20" fmla="*/ 538480 w 944879"/>
              <a:gd name="connsiteY20" fmla="*/ 995680 h 1219200"/>
              <a:gd name="connsiteX21" fmla="*/ 515620 w 944879"/>
              <a:gd name="connsiteY21" fmla="*/ 1018540 h 1219200"/>
              <a:gd name="connsiteX22" fmla="*/ 528320 w 944879"/>
              <a:gd name="connsiteY22" fmla="*/ 1084580 h 1219200"/>
              <a:gd name="connsiteX23" fmla="*/ 561340 w 944879"/>
              <a:gd name="connsiteY23" fmla="*/ 1158240 h 1219200"/>
              <a:gd name="connsiteX24" fmla="*/ 604520 w 944879"/>
              <a:gd name="connsiteY24" fmla="*/ 1181100 h 1219200"/>
              <a:gd name="connsiteX25" fmla="*/ 688340 w 944879"/>
              <a:gd name="connsiteY25" fmla="*/ 1186180 h 1219200"/>
              <a:gd name="connsiteX26" fmla="*/ 795020 w 944879"/>
              <a:gd name="connsiteY26" fmla="*/ 1193800 h 1219200"/>
              <a:gd name="connsiteX27" fmla="*/ 914400 w 944879"/>
              <a:gd name="connsiteY27" fmla="*/ 1211580 h 1219200"/>
              <a:gd name="connsiteX28" fmla="*/ 944879 w 944879"/>
              <a:gd name="connsiteY28" fmla="*/ 1219200 h 1219200"/>
              <a:gd name="connsiteX0" fmla="*/ 0 w 1026159"/>
              <a:gd name="connsiteY0" fmla="*/ 0 h 1280160"/>
              <a:gd name="connsiteX1" fmla="*/ 76200 w 1026159"/>
              <a:gd name="connsiteY1" fmla="*/ 121920 h 1280160"/>
              <a:gd name="connsiteX2" fmla="*/ 152400 w 1026159"/>
              <a:gd name="connsiteY2" fmla="*/ 152400 h 1280160"/>
              <a:gd name="connsiteX3" fmla="*/ 198120 w 1026159"/>
              <a:gd name="connsiteY3" fmla="*/ 218440 h 1280160"/>
              <a:gd name="connsiteX4" fmla="*/ 172720 w 1026159"/>
              <a:gd name="connsiteY4" fmla="*/ 302260 h 1280160"/>
              <a:gd name="connsiteX5" fmla="*/ 134620 w 1026159"/>
              <a:gd name="connsiteY5" fmla="*/ 325120 h 1280160"/>
              <a:gd name="connsiteX6" fmla="*/ 116840 w 1026159"/>
              <a:gd name="connsiteY6" fmla="*/ 365760 h 1280160"/>
              <a:gd name="connsiteX7" fmla="*/ 127000 w 1026159"/>
              <a:gd name="connsiteY7" fmla="*/ 447040 h 1280160"/>
              <a:gd name="connsiteX8" fmla="*/ 152400 w 1026159"/>
              <a:gd name="connsiteY8" fmla="*/ 485140 h 1280160"/>
              <a:gd name="connsiteX9" fmla="*/ 226060 w 1026159"/>
              <a:gd name="connsiteY9" fmla="*/ 568960 h 1280160"/>
              <a:gd name="connsiteX10" fmla="*/ 287020 w 1026159"/>
              <a:gd name="connsiteY10" fmla="*/ 607060 h 1280160"/>
              <a:gd name="connsiteX11" fmla="*/ 325120 w 1026159"/>
              <a:gd name="connsiteY11" fmla="*/ 652780 h 1280160"/>
              <a:gd name="connsiteX12" fmla="*/ 340360 w 1026159"/>
              <a:gd name="connsiteY12" fmla="*/ 693420 h 1280160"/>
              <a:gd name="connsiteX13" fmla="*/ 347980 w 1026159"/>
              <a:gd name="connsiteY13" fmla="*/ 754380 h 1280160"/>
              <a:gd name="connsiteX14" fmla="*/ 396240 w 1026159"/>
              <a:gd name="connsiteY14" fmla="*/ 792480 h 1280160"/>
              <a:gd name="connsiteX15" fmla="*/ 462280 w 1026159"/>
              <a:gd name="connsiteY15" fmla="*/ 830580 h 1280160"/>
              <a:gd name="connsiteX16" fmla="*/ 523240 w 1026159"/>
              <a:gd name="connsiteY16" fmla="*/ 853440 h 1280160"/>
              <a:gd name="connsiteX17" fmla="*/ 561340 w 1026159"/>
              <a:gd name="connsiteY17" fmla="*/ 876300 h 1280160"/>
              <a:gd name="connsiteX18" fmla="*/ 568960 w 1026159"/>
              <a:gd name="connsiteY18" fmla="*/ 899160 h 1280160"/>
              <a:gd name="connsiteX19" fmla="*/ 558800 w 1026159"/>
              <a:gd name="connsiteY19" fmla="*/ 952500 h 1280160"/>
              <a:gd name="connsiteX20" fmla="*/ 538480 w 1026159"/>
              <a:gd name="connsiteY20" fmla="*/ 995680 h 1280160"/>
              <a:gd name="connsiteX21" fmla="*/ 515620 w 1026159"/>
              <a:gd name="connsiteY21" fmla="*/ 1018540 h 1280160"/>
              <a:gd name="connsiteX22" fmla="*/ 528320 w 1026159"/>
              <a:gd name="connsiteY22" fmla="*/ 1084580 h 1280160"/>
              <a:gd name="connsiteX23" fmla="*/ 561340 w 1026159"/>
              <a:gd name="connsiteY23" fmla="*/ 1158240 h 1280160"/>
              <a:gd name="connsiteX24" fmla="*/ 604520 w 1026159"/>
              <a:gd name="connsiteY24" fmla="*/ 1181100 h 1280160"/>
              <a:gd name="connsiteX25" fmla="*/ 688340 w 1026159"/>
              <a:gd name="connsiteY25" fmla="*/ 1186180 h 1280160"/>
              <a:gd name="connsiteX26" fmla="*/ 795020 w 1026159"/>
              <a:gd name="connsiteY26" fmla="*/ 1193800 h 1280160"/>
              <a:gd name="connsiteX27" fmla="*/ 914400 w 1026159"/>
              <a:gd name="connsiteY27" fmla="*/ 1211580 h 1280160"/>
              <a:gd name="connsiteX28" fmla="*/ 1026159 w 1026159"/>
              <a:gd name="connsiteY28" fmla="*/ 1280160 h 1280160"/>
              <a:gd name="connsiteX0" fmla="*/ 0 w 1038087"/>
              <a:gd name="connsiteY0" fmla="*/ 0 h 1295400"/>
              <a:gd name="connsiteX1" fmla="*/ 76200 w 1038087"/>
              <a:gd name="connsiteY1" fmla="*/ 121920 h 1295400"/>
              <a:gd name="connsiteX2" fmla="*/ 152400 w 1038087"/>
              <a:gd name="connsiteY2" fmla="*/ 152400 h 1295400"/>
              <a:gd name="connsiteX3" fmla="*/ 198120 w 1038087"/>
              <a:gd name="connsiteY3" fmla="*/ 218440 h 1295400"/>
              <a:gd name="connsiteX4" fmla="*/ 172720 w 1038087"/>
              <a:gd name="connsiteY4" fmla="*/ 302260 h 1295400"/>
              <a:gd name="connsiteX5" fmla="*/ 134620 w 1038087"/>
              <a:gd name="connsiteY5" fmla="*/ 325120 h 1295400"/>
              <a:gd name="connsiteX6" fmla="*/ 116840 w 1038087"/>
              <a:gd name="connsiteY6" fmla="*/ 365760 h 1295400"/>
              <a:gd name="connsiteX7" fmla="*/ 127000 w 1038087"/>
              <a:gd name="connsiteY7" fmla="*/ 447040 h 1295400"/>
              <a:gd name="connsiteX8" fmla="*/ 152400 w 1038087"/>
              <a:gd name="connsiteY8" fmla="*/ 485140 h 1295400"/>
              <a:gd name="connsiteX9" fmla="*/ 226060 w 1038087"/>
              <a:gd name="connsiteY9" fmla="*/ 568960 h 1295400"/>
              <a:gd name="connsiteX10" fmla="*/ 287020 w 1038087"/>
              <a:gd name="connsiteY10" fmla="*/ 607060 h 1295400"/>
              <a:gd name="connsiteX11" fmla="*/ 325120 w 1038087"/>
              <a:gd name="connsiteY11" fmla="*/ 652780 h 1295400"/>
              <a:gd name="connsiteX12" fmla="*/ 340360 w 1038087"/>
              <a:gd name="connsiteY12" fmla="*/ 693420 h 1295400"/>
              <a:gd name="connsiteX13" fmla="*/ 347980 w 1038087"/>
              <a:gd name="connsiteY13" fmla="*/ 754380 h 1295400"/>
              <a:gd name="connsiteX14" fmla="*/ 396240 w 1038087"/>
              <a:gd name="connsiteY14" fmla="*/ 792480 h 1295400"/>
              <a:gd name="connsiteX15" fmla="*/ 462280 w 1038087"/>
              <a:gd name="connsiteY15" fmla="*/ 830580 h 1295400"/>
              <a:gd name="connsiteX16" fmla="*/ 523240 w 1038087"/>
              <a:gd name="connsiteY16" fmla="*/ 853440 h 1295400"/>
              <a:gd name="connsiteX17" fmla="*/ 561340 w 1038087"/>
              <a:gd name="connsiteY17" fmla="*/ 876300 h 1295400"/>
              <a:gd name="connsiteX18" fmla="*/ 568960 w 1038087"/>
              <a:gd name="connsiteY18" fmla="*/ 899160 h 1295400"/>
              <a:gd name="connsiteX19" fmla="*/ 558800 w 1038087"/>
              <a:gd name="connsiteY19" fmla="*/ 952500 h 1295400"/>
              <a:gd name="connsiteX20" fmla="*/ 538480 w 1038087"/>
              <a:gd name="connsiteY20" fmla="*/ 995680 h 1295400"/>
              <a:gd name="connsiteX21" fmla="*/ 515620 w 1038087"/>
              <a:gd name="connsiteY21" fmla="*/ 1018540 h 1295400"/>
              <a:gd name="connsiteX22" fmla="*/ 528320 w 1038087"/>
              <a:gd name="connsiteY22" fmla="*/ 1084580 h 1295400"/>
              <a:gd name="connsiteX23" fmla="*/ 561340 w 1038087"/>
              <a:gd name="connsiteY23" fmla="*/ 1158240 h 1295400"/>
              <a:gd name="connsiteX24" fmla="*/ 604520 w 1038087"/>
              <a:gd name="connsiteY24" fmla="*/ 1181100 h 1295400"/>
              <a:gd name="connsiteX25" fmla="*/ 688340 w 1038087"/>
              <a:gd name="connsiteY25" fmla="*/ 1186180 h 1295400"/>
              <a:gd name="connsiteX26" fmla="*/ 795020 w 1038087"/>
              <a:gd name="connsiteY26" fmla="*/ 1193800 h 1295400"/>
              <a:gd name="connsiteX27" fmla="*/ 914400 w 1038087"/>
              <a:gd name="connsiteY27" fmla="*/ 1211580 h 1295400"/>
              <a:gd name="connsiteX28" fmla="*/ 1026159 w 1038087"/>
              <a:gd name="connsiteY28" fmla="*/ 1280160 h 1295400"/>
              <a:gd name="connsiteX29" fmla="*/ 1036319 w 1038087"/>
              <a:gd name="connsiteY29" fmla="*/ 1295400 h 1295400"/>
              <a:gd name="connsiteX0" fmla="*/ 0 w 1148079"/>
              <a:gd name="connsiteY0" fmla="*/ 0 h 1394460"/>
              <a:gd name="connsiteX1" fmla="*/ 76200 w 1148079"/>
              <a:gd name="connsiteY1" fmla="*/ 121920 h 1394460"/>
              <a:gd name="connsiteX2" fmla="*/ 152400 w 1148079"/>
              <a:gd name="connsiteY2" fmla="*/ 152400 h 1394460"/>
              <a:gd name="connsiteX3" fmla="*/ 198120 w 1148079"/>
              <a:gd name="connsiteY3" fmla="*/ 218440 h 1394460"/>
              <a:gd name="connsiteX4" fmla="*/ 172720 w 1148079"/>
              <a:gd name="connsiteY4" fmla="*/ 302260 h 1394460"/>
              <a:gd name="connsiteX5" fmla="*/ 134620 w 1148079"/>
              <a:gd name="connsiteY5" fmla="*/ 325120 h 1394460"/>
              <a:gd name="connsiteX6" fmla="*/ 116840 w 1148079"/>
              <a:gd name="connsiteY6" fmla="*/ 365760 h 1394460"/>
              <a:gd name="connsiteX7" fmla="*/ 127000 w 1148079"/>
              <a:gd name="connsiteY7" fmla="*/ 447040 h 1394460"/>
              <a:gd name="connsiteX8" fmla="*/ 152400 w 1148079"/>
              <a:gd name="connsiteY8" fmla="*/ 485140 h 1394460"/>
              <a:gd name="connsiteX9" fmla="*/ 226060 w 1148079"/>
              <a:gd name="connsiteY9" fmla="*/ 568960 h 1394460"/>
              <a:gd name="connsiteX10" fmla="*/ 287020 w 1148079"/>
              <a:gd name="connsiteY10" fmla="*/ 607060 h 1394460"/>
              <a:gd name="connsiteX11" fmla="*/ 325120 w 1148079"/>
              <a:gd name="connsiteY11" fmla="*/ 652780 h 1394460"/>
              <a:gd name="connsiteX12" fmla="*/ 340360 w 1148079"/>
              <a:gd name="connsiteY12" fmla="*/ 693420 h 1394460"/>
              <a:gd name="connsiteX13" fmla="*/ 347980 w 1148079"/>
              <a:gd name="connsiteY13" fmla="*/ 754380 h 1394460"/>
              <a:gd name="connsiteX14" fmla="*/ 396240 w 1148079"/>
              <a:gd name="connsiteY14" fmla="*/ 792480 h 1394460"/>
              <a:gd name="connsiteX15" fmla="*/ 462280 w 1148079"/>
              <a:gd name="connsiteY15" fmla="*/ 830580 h 1394460"/>
              <a:gd name="connsiteX16" fmla="*/ 523240 w 1148079"/>
              <a:gd name="connsiteY16" fmla="*/ 853440 h 1394460"/>
              <a:gd name="connsiteX17" fmla="*/ 561340 w 1148079"/>
              <a:gd name="connsiteY17" fmla="*/ 876300 h 1394460"/>
              <a:gd name="connsiteX18" fmla="*/ 568960 w 1148079"/>
              <a:gd name="connsiteY18" fmla="*/ 899160 h 1394460"/>
              <a:gd name="connsiteX19" fmla="*/ 558800 w 1148079"/>
              <a:gd name="connsiteY19" fmla="*/ 952500 h 1394460"/>
              <a:gd name="connsiteX20" fmla="*/ 538480 w 1148079"/>
              <a:gd name="connsiteY20" fmla="*/ 995680 h 1394460"/>
              <a:gd name="connsiteX21" fmla="*/ 515620 w 1148079"/>
              <a:gd name="connsiteY21" fmla="*/ 1018540 h 1394460"/>
              <a:gd name="connsiteX22" fmla="*/ 528320 w 1148079"/>
              <a:gd name="connsiteY22" fmla="*/ 1084580 h 1394460"/>
              <a:gd name="connsiteX23" fmla="*/ 561340 w 1148079"/>
              <a:gd name="connsiteY23" fmla="*/ 1158240 h 1394460"/>
              <a:gd name="connsiteX24" fmla="*/ 604520 w 1148079"/>
              <a:gd name="connsiteY24" fmla="*/ 1181100 h 1394460"/>
              <a:gd name="connsiteX25" fmla="*/ 688340 w 1148079"/>
              <a:gd name="connsiteY25" fmla="*/ 1186180 h 1394460"/>
              <a:gd name="connsiteX26" fmla="*/ 795020 w 1148079"/>
              <a:gd name="connsiteY26" fmla="*/ 1193800 h 1394460"/>
              <a:gd name="connsiteX27" fmla="*/ 914400 w 1148079"/>
              <a:gd name="connsiteY27" fmla="*/ 1211580 h 1394460"/>
              <a:gd name="connsiteX28" fmla="*/ 1026159 w 1148079"/>
              <a:gd name="connsiteY28" fmla="*/ 1280160 h 1394460"/>
              <a:gd name="connsiteX29" fmla="*/ 1148079 w 1148079"/>
              <a:gd name="connsiteY29" fmla="*/ 1394460 h 1394460"/>
              <a:gd name="connsiteX0" fmla="*/ 0 w 1159646"/>
              <a:gd name="connsiteY0" fmla="*/ 0 h 1401021"/>
              <a:gd name="connsiteX1" fmla="*/ 76200 w 1159646"/>
              <a:gd name="connsiteY1" fmla="*/ 121920 h 1401021"/>
              <a:gd name="connsiteX2" fmla="*/ 152400 w 1159646"/>
              <a:gd name="connsiteY2" fmla="*/ 152400 h 1401021"/>
              <a:gd name="connsiteX3" fmla="*/ 198120 w 1159646"/>
              <a:gd name="connsiteY3" fmla="*/ 218440 h 1401021"/>
              <a:gd name="connsiteX4" fmla="*/ 172720 w 1159646"/>
              <a:gd name="connsiteY4" fmla="*/ 302260 h 1401021"/>
              <a:gd name="connsiteX5" fmla="*/ 134620 w 1159646"/>
              <a:gd name="connsiteY5" fmla="*/ 325120 h 1401021"/>
              <a:gd name="connsiteX6" fmla="*/ 116840 w 1159646"/>
              <a:gd name="connsiteY6" fmla="*/ 365760 h 1401021"/>
              <a:gd name="connsiteX7" fmla="*/ 127000 w 1159646"/>
              <a:gd name="connsiteY7" fmla="*/ 447040 h 1401021"/>
              <a:gd name="connsiteX8" fmla="*/ 152400 w 1159646"/>
              <a:gd name="connsiteY8" fmla="*/ 485140 h 1401021"/>
              <a:gd name="connsiteX9" fmla="*/ 226060 w 1159646"/>
              <a:gd name="connsiteY9" fmla="*/ 568960 h 1401021"/>
              <a:gd name="connsiteX10" fmla="*/ 287020 w 1159646"/>
              <a:gd name="connsiteY10" fmla="*/ 607060 h 1401021"/>
              <a:gd name="connsiteX11" fmla="*/ 325120 w 1159646"/>
              <a:gd name="connsiteY11" fmla="*/ 652780 h 1401021"/>
              <a:gd name="connsiteX12" fmla="*/ 340360 w 1159646"/>
              <a:gd name="connsiteY12" fmla="*/ 693420 h 1401021"/>
              <a:gd name="connsiteX13" fmla="*/ 347980 w 1159646"/>
              <a:gd name="connsiteY13" fmla="*/ 754380 h 1401021"/>
              <a:gd name="connsiteX14" fmla="*/ 396240 w 1159646"/>
              <a:gd name="connsiteY14" fmla="*/ 792480 h 1401021"/>
              <a:gd name="connsiteX15" fmla="*/ 462280 w 1159646"/>
              <a:gd name="connsiteY15" fmla="*/ 830580 h 1401021"/>
              <a:gd name="connsiteX16" fmla="*/ 523240 w 1159646"/>
              <a:gd name="connsiteY16" fmla="*/ 853440 h 1401021"/>
              <a:gd name="connsiteX17" fmla="*/ 561340 w 1159646"/>
              <a:gd name="connsiteY17" fmla="*/ 876300 h 1401021"/>
              <a:gd name="connsiteX18" fmla="*/ 568960 w 1159646"/>
              <a:gd name="connsiteY18" fmla="*/ 899160 h 1401021"/>
              <a:gd name="connsiteX19" fmla="*/ 558800 w 1159646"/>
              <a:gd name="connsiteY19" fmla="*/ 952500 h 1401021"/>
              <a:gd name="connsiteX20" fmla="*/ 538480 w 1159646"/>
              <a:gd name="connsiteY20" fmla="*/ 995680 h 1401021"/>
              <a:gd name="connsiteX21" fmla="*/ 515620 w 1159646"/>
              <a:gd name="connsiteY21" fmla="*/ 1018540 h 1401021"/>
              <a:gd name="connsiteX22" fmla="*/ 528320 w 1159646"/>
              <a:gd name="connsiteY22" fmla="*/ 1084580 h 1401021"/>
              <a:gd name="connsiteX23" fmla="*/ 561340 w 1159646"/>
              <a:gd name="connsiteY23" fmla="*/ 1158240 h 1401021"/>
              <a:gd name="connsiteX24" fmla="*/ 604520 w 1159646"/>
              <a:gd name="connsiteY24" fmla="*/ 1181100 h 1401021"/>
              <a:gd name="connsiteX25" fmla="*/ 688340 w 1159646"/>
              <a:gd name="connsiteY25" fmla="*/ 1186180 h 1401021"/>
              <a:gd name="connsiteX26" fmla="*/ 795020 w 1159646"/>
              <a:gd name="connsiteY26" fmla="*/ 1193800 h 1401021"/>
              <a:gd name="connsiteX27" fmla="*/ 914400 w 1159646"/>
              <a:gd name="connsiteY27" fmla="*/ 1211580 h 1401021"/>
              <a:gd name="connsiteX28" fmla="*/ 1026159 w 1159646"/>
              <a:gd name="connsiteY28" fmla="*/ 1280160 h 1401021"/>
              <a:gd name="connsiteX29" fmla="*/ 1148079 w 1159646"/>
              <a:gd name="connsiteY29" fmla="*/ 1394460 h 1401021"/>
              <a:gd name="connsiteX30" fmla="*/ 1155699 w 1159646"/>
              <a:gd name="connsiteY30" fmla="*/ 1386840 h 1401021"/>
              <a:gd name="connsiteX0" fmla="*/ 0 w 1341119"/>
              <a:gd name="connsiteY0" fmla="*/ 0 h 1401021"/>
              <a:gd name="connsiteX1" fmla="*/ 76200 w 1341119"/>
              <a:gd name="connsiteY1" fmla="*/ 121920 h 1401021"/>
              <a:gd name="connsiteX2" fmla="*/ 152400 w 1341119"/>
              <a:gd name="connsiteY2" fmla="*/ 152400 h 1401021"/>
              <a:gd name="connsiteX3" fmla="*/ 198120 w 1341119"/>
              <a:gd name="connsiteY3" fmla="*/ 218440 h 1401021"/>
              <a:gd name="connsiteX4" fmla="*/ 172720 w 1341119"/>
              <a:gd name="connsiteY4" fmla="*/ 302260 h 1401021"/>
              <a:gd name="connsiteX5" fmla="*/ 134620 w 1341119"/>
              <a:gd name="connsiteY5" fmla="*/ 325120 h 1401021"/>
              <a:gd name="connsiteX6" fmla="*/ 116840 w 1341119"/>
              <a:gd name="connsiteY6" fmla="*/ 365760 h 1401021"/>
              <a:gd name="connsiteX7" fmla="*/ 127000 w 1341119"/>
              <a:gd name="connsiteY7" fmla="*/ 447040 h 1401021"/>
              <a:gd name="connsiteX8" fmla="*/ 152400 w 1341119"/>
              <a:gd name="connsiteY8" fmla="*/ 485140 h 1401021"/>
              <a:gd name="connsiteX9" fmla="*/ 226060 w 1341119"/>
              <a:gd name="connsiteY9" fmla="*/ 568960 h 1401021"/>
              <a:gd name="connsiteX10" fmla="*/ 287020 w 1341119"/>
              <a:gd name="connsiteY10" fmla="*/ 607060 h 1401021"/>
              <a:gd name="connsiteX11" fmla="*/ 325120 w 1341119"/>
              <a:gd name="connsiteY11" fmla="*/ 652780 h 1401021"/>
              <a:gd name="connsiteX12" fmla="*/ 340360 w 1341119"/>
              <a:gd name="connsiteY12" fmla="*/ 693420 h 1401021"/>
              <a:gd name="connsiteX13" fmla="*/ 347980 w 1341119"/>
              <a:gd name="connsiteY13" fmla="*/ 754380 h 1401021"/>
              <a:gd name="connsiteX14" fmla="*/ 396240 w 1341119"/>
              <a:gd name="connsiteY14" fmla="*/ 792480 h 1401021"/>
              <a:gd name="connsiteX15" fmla="*/ 462280 w 1341119"/>
              <a:gd name="connsiteY15" fmla="*/ 830580 h 1401021"/>
              <a:gd name="connsiteX16" fmla="*/ 523240 w 1341119"/>
              <a:gd name="connsiteY16" fmla="*/ 853440 h 1401021"/>
              <a:gd name="connsiteX17" fmla="*/ 561340 w 1341119"/>
              <a:gd name="connsiteY17" fmla="*/ 876300 h 1401021"/>
              <a:gd name="connsiteX18" fmla="*/ 568960 w 1341119"/>
              <a:gd name="connsiteY18" fmla="*/ 899160 h 1401021"/>
              <a:gd name="connsiteX19" fmla="*/ 558800 w 1341119"/>
              <a:gd name="connsiteY19" fmla="*/ 952500 h 1401021"/>
              <a:gd name="connsiteX20" fmla="*/ 538480 w 1341119"/>
              <a:gd name="connsiteY20" fmla="*/ 995680 h 1401021"/>
              <a:gd name="connsiteX21" fmla="*/ 515620 w 1341119"/>
              <a:gd name="connsiteY21" fmla="*/ 1018540 h 1401021"/>
              <a:gd name="connsiteX22" fmla="*/ 528320 w 1341119"/>
              <a:gd name="connsiteY22" fmla="*/ 1084580 h 1401021"/>
              <a:gd name="connsiteX23" fmla="*/ 561340 w 1341119"/>
              <a:gd name="connsiteY23" fmla="*/ 1158240 h 1401021"/>
              <a:gd name="connsiteX24" fmla="*/ 604520 w 1341119"/>
              <a:gd name="connsiteY24" fmla="*/ 1181100 h 1401021"/>
              <a:gd name="connsiteX25" fmla="*/ 688340 w 1341119"/>
              <a:gd name="connsiteY25" fmla="*/ 1186180 h 1401021"/>
              <a:gd name="connsiteX26" fmla="*/ 795020 w 1341119"/>
              <a:gd name="connsiteY26" fmla="*/ 1193800 h 1401021"/>
              <a:gd name="connsiteX27" fmla="*/ 914400 w 1341119"/>
              <a:gd name="connsiteY27" fmla="*/ 1211580 h 1401021"/>
              <a:gd name="connsiteX28" fmla="*/ 1026159 w 1341119"/>
              <a:gd name="connsiteY28" fmla="*/ 1280160 h 1401021"/>
              <a:gd name="connsiteX29" fmla="*/ 1148079 w 1341119"/>
              <a:gd name="connsiteY29" fmla="*/ 1394460 h 1401021"/>
              <a:gd name="connsiteX30" fmla="*/ 1341119 w 1341119"/>
              <a:gd name="connsiteY30" fmla="*/ 1386840 h 1401021"/>
              <a:gd name="connsiteX0" fmla="*/ 0 w 1229359"/>
              <a:gd name="connsiteY0" fmla="*/ 0 h 1401021"/>
              <a:gd name="connsiteX1" fmla="*/ 76200 w 1229359"/>
              <a:gd name="connsiteY1" fmla="*/ 121920 h 1401021"/>
              <a:gd name="connsiteX2" fmla="*/ 152400 w 1229359"/>
              <a:gd name="connsiteY2" fmla="*/ 152400 h 1401021"/>
              <a:gd name="connsiteX3" fmla="*/ 198120 w 1229359"/>
              <a:gd name="connsiteY3" fmla="*/ 218440 h 1401021"/>
              <a:gd name="connsiteX4" fmla="*/ 172720 w 1229359"/>
              <a:gd name="connsiteY4" fmla="*/ 302260 h 1401021"/>
              <a:gd name="connsiteX5" fmla="*/ 134620 w 1229359"/>
              <a:gd name="connsiteY5" fmla="*/ 325120 h 1401021"/>
              <a:gd name="connsiteX6" fmla="*/ 116840 w 1229359"/>
              <a:gd name="connsiteY6" fmla="*/ 365760 h 1401021"/>
              <a:gd name="connsiteX7" fmla="*/ 127000 w 1229359"/>
              <a:gd name="connsiteY7" fmla="*/ 447040 h 1401021"/>
              <a:gd name="connsiteX8" fmla="*/ 152400 w 1229359"/>
              <a:gd name="connsiteY8" fmla="*/ 485140 h 1401021"/>
              <a:gd name="connsiteX9" fmla="*/ 226060 w 1229359"/>
              <a:gd name="connsiteY9" fmla="*/ 568960 h 1401021"/>
              <a:gd name="connsiteX10" fmla="*/ 287020 w 1229359"/>
              <a:gd name="connsiteY10" fmla="*/ 607060 h 1401021"/>
              <a:gd name="connsiteX11" fmla="*/ 325120 w 1229359"/>
              <a:gd name="connsiteY11" fmla="*/ 652780 h 1401021"/>
              <a:gd name="connsiteX12" fmla="*/ 340360 w 1229359"/>
              <a:gd name="connsiteY12" fmla="*/ 693420 h 1401021"/>
              <a:gd name="connsiteX13" fmla="*/ 347980 w 1229359"/>
              <a:gd name="connsiteY13" fmla="*/ 754380 h 1401021"/>
              <a:gd name="connsiteX14" fmla="*/ 396240 w 1229359"/>
              <a:gd name="connsiteY14" fmla="*/ 792480 h 1401021"/>
              <a:gd name="connsiteX15" fmla="*/ 462280 w 1229359"/>
              <a:gd name="connsiteY15" fmla="*/ 830580 h 1401021"/>
              <a:gd name="connsiteX16" fmla="*/ 523240 w 1229359"/>
              <a:gd name="connsiteY16" fmla="*/ 853440 h 1401021"/>
              <a:gd name="connsiteX17" fmla="*/ 561340 w 1229359"/>
              <a:gd name="connsiteY17" fmla="*/ 876300 h 1401021"/>
              <a:gd name="connsiteX18" fmla="*/ 568960 w 1229359"/>
              <a:gd name="connsiteY18" fmla="*/ 899160 h 1401021"/>
              <a:gd name="connsiteX19" fmla="*/ 558800 w 1229359"/>
              <a:gd name="connsiteY19" fmla="*/ 952500 h 1401021"/>
              <a:gd name="connsiteX20" fmla="*/ 538480 w 1229359"/>
              <a:gd name="connsiteY20" fmla="*/ 995680 h 1401021"/>
              <a:gd name="connsiteX21" fmla="*/ 515620 w 1229359"/>
              <a:gd name="connsiteY21" fmla="*/ 1018540 h 1401021"/>
              <a:gd name="connsiteX22" fmla="*/ 528320 w 1229359"/>
              <a:gd name="connsiteY22" fmla="*/ 1084580 h 1401021"/>
              <a:gd name="connsiteX23" fmla="*/ 561340 w 1229359"/>
              <a:gd name="connsiteY23" fmla="*/ 1158240 h 1401021"/>
              <a:gd name="connsiteX24" fmla="*/ 604520 w 1229359"/>
              <a:gd name="connsiteY24" fmla="*/ 1181100 h 1401021"/>
              <a:gd name="connsiteX25" fmla="*/ 688340 w 1229359"/>
              <a:gd name="connsiteY25" fmla="*/ 1186180 h 1401021"/>
              <a:gd name="connsiteX26" fmla="*/ 795020 w 1229359"/>
              <a:gd name="connsiteY26" fmla="*/ 1193800 h 1401021"/>
              <a:gd name="connsiteX27" fmla="*/ 914400 w 1229359"/>
              <a:gd name="connsiteY27" fmla="*/ 1211580 h 1401021"/>
              <a:gd name="connsiteX28" fmla="*/ 1026159 w 1229359"/>
              <a:gd name="connsiteY28" fmla="*/ 1280160 h 1401021"/>
              <a:gd name="connsiteX29" fmla="*/ 1148079 w 1229359"/>
              <a:gd name="connsiteY29" fmla="*/ 1394460 h 1401021"/>
              <a:gd name="connsiteX30" fmla="*/ 1229359 w 1229359"/>
              <a:gd name="connsiteY30" fmla="*/ 1386840 h 1401021"/>
              <a:gd name="connsiteX0" fmla="*/ 0 w 1148079"/>
              <a:gd name="connsiteY0" fmla="*/ 0 h 1394460"/>
              <a:gd name="connsiteX1" fmla="*/ 76200 w 1148079"/>
              <a:gd name="connsiteY1" fmla="*/ 121920 h 1394460"/>
              <a:gd name="connsiteX2" fmla="*/ 152400 w 1148079"/>
              <a:gd name="connsiteY2" fmla="*/ 152400 h 1394460"/>
              <a:gd name="connsiteX3" fmla="*/ 198120 w 1148079"/>
              <a:gd name="connsiteY3" fmla="*/ 218440 h 1394460"/>
              <a:gd name="connsiteX4" fmla="*/ 172720 w 1148079"/>
              <a:gd name="connsiteY4" fmla="*/ 302260 h 1394460"/>
              <a:gd name="connsiteX5" fmla="*/ 134620 w 1148079"/>
              <a:gd name="connsiteY5" fmla="*/ 325120 h 1394460"/>
              <a:gd name="connsiteX6" fmla="*/ 116840 w 1148079"/>
              <a:gd name="connsiteY6" fmla="*/ 365760 h 1394460"/>
              <a:gd name="connsiteX7" fmla="*/ 127000 w 1148079"/>
              <a:gd name="connsiteY7" fmla="*/ 447040 h 1394460"/>
              <a:gd name="connsiteX8" fmla="*/ 152400 w 1148079"/>
              <a:gd name="connsiteY8" fmla="*/ 485140 h 1394460"/>
              <a:gd name="connsiteX9" fmla="*/ 226060 w 1148079"/>
              <a:gd name="connsiteY9" fmla="*/ 568960 h 1394460"/>
              <a:gd name="connsiteX10" fmla="*/ 287020 w 1148079"/>
              <a:gd name="connsiteY10" fmla="*/ 607060 h 1394460"/>
              <a:gd name="connsiteX11" fmla="*/ 325120 w 1148079"/>
              <a:gd name="connsiteY11" fmla="*/ 652780 h 1394460"/>
              <a:gd name="connsiteX12" fmla="*/ 340360 w 1148079"/>
              <a:gd name="connsiteY12" fmla="*/ 693420 h 1394460"/>
              <a:gd name="connsiteX13" fmla="*/ 347980 w 1148079"/>
              <a:gd name="connsiteY13" fmla="*/ 754380 h 1394460"/>
              <a:gd name="connsiteX14" fmla="*/ 396240 w 1148079"/>
              <a:gd name="connsiteY14" fmla="*/ 792480 h 1394460"/>
              <a:gd name="connsiteX15" fmla="*/ 462280 w 1148079"/>
              <a:gd name="connsiteY15" fmla="*/ 830580 h 1394460"/>
              <a:gd name="connsiteX16" fmla="*/ 523240 w 1148079"/>
              <a:gd name="connsiteY16" fmla="*/ 853440 h 1394460"/>
              <a:gd name="connsiteX17" fmla="*/ 561340 w 1148079"/>
              <a:gd name="connsiteY17" fmla="*/ 876300 h 1394460"/>
              <a:gd name="connsiteX18" fmla="*/ 568960 w 1148079"/>
              <a:gd name="connsiteY18" fmla="*/ 899160 h 1394460"/>
              <a:gd name="connsiteX19" fmla="*/ 558800 w 1148079"/>
              <a:gd name="connsiteY19" fmla="*/ 952500 h 1394460"/>
              <a:gd name="connsiteX20" fmla="*/ 538480 w 1148079"/>
              <a:gd name="connsiteY20" fmla="*/ 995680 h 1394460"/>
              <a:gd name="connsiteX21" fmla="*/ 515620 w 1148079"/>
              <a:gd name="connsiteY21" fmla="*/ 1018540 h 1394460"/>
              <a:gd name="connsiteX22" fmla="*/ 528320 w 1148079"/>
              <a:gd name="connsiteY22" fmla="*/ 1084580 h 1394460"/>
              <a:gd name="connsiteX23" fmla="*/ 561340 w 1148079"/>
              <a:gd name="connsiteY23" fmla="*/ 1158240 h 1394460"/>
              <a:gd name="connsiteX24" fmla="*/ 604520 w 1148079"/>
              <a:gd name="connsiteY24" fmla="*/ 1181100 h 1394460"/>
              <a:gd name="connsiteX25" fmla="*/ 688340 w 1148079"/>
              <a:gd name="connsiteY25" fmla="*/ 1186180 h 1394460"/>
              <a:gd name="connsiteX26" fmla="*/ 795020 w 1148079"/>
              <a:gd name="connsiteY26" fmla="*/ 1193800 h 1394460"/>
              <a:gd name="connsiteX27" fmla="*/ 914400 w 1148079"/>
              <a:gd name="connsiteY27" fmla="*/ 1211580 h 1394460"/>
              <a:gd name="connsiteX28" fmla="*/ 1026159 w 1148079"/>
              <a:gd name="connsiteY28" fmla="*/ 1280160 h 1394460"/>
              <a:gd name="connsiteX29" fmla="*/ 1148079 w 1148079"/>
              <a:gd name="connsiteY29" fmla="*/ 1394460 h 1394460"/>
              <a:gd name="connsiteX0" fmla="*/ 0 w 1148079"/>
              <a:gd name="connsiteY0" fmla="*/ 0 h 1402080"/>
              <a:gd name="connsiteX1" fmla="*/ 76200 w 1148079"/>
              <a:gd name="connsiteY1" fmla="*/ 121920 h 1402080"/>
              <a:gd name="connsiteX2" fmla="*/ 152400 w 1148079"/>
              <a:gd name="connsiteY2" fmla="*/ 152400 h 1402080"/>
              <a:gd name="connsiteX3" fmla="*/ 198120 w 1148079"/>
              <a:gd name="connsiteY3" fmla="*/ 218440 h 1402080"/>
              <a:gd name="connsiteX4" fmla="*/ 172720 w 1148079"/>
              <a:gd name="connsiteY4" fmla="*/ 302260 h 1402080"/>
              <a:gd name="connsiteX5" fmla="*/ 134620 w 1148079"/>
              <a:gd name="connsiteY5" fmla="*/ 325120 h 1402080"/>
              <a:gd name="connsiteX6" fmla="*/ 116840 w 1148079"/>
              <a:gd name="connsiteY6" fmla="*/ 365760 h 1402080"/>
              <a:gd name="connsiteX7" fmla="*/ 127000 w 1148079"/>
              <a:gd name="connsiteY7" fmla="*/ 447040 h 1402080"/>
              <a:gd name="connsiteX8" fmla="*/ 152400 w 1148079"/>
              <a:gd name="connsiteY8" fmla="*/ 485140 h 1402080"/>
              <a:gd name="connsiteX9" fmla="*/ 226060 w 1148079"/>
              <a:gd name="connsiteY9" fmla="*/ 568960 h 1402080"/>
              <a:gd name="connsiteX10" fmla="*/ 287020 w 1148079"/>
              <a:gd name="connsiteY10" fmla="*/ 607060 h 1402080"/>
              <a:gd name="connsiteX11" fmla="*/ 325120 w 1148079"/>
              <a:gd name="connsiteY11" fmla="*/ 652780 h 1402080"/>
              <a:gd name="connsiteX12" fmla="*/ 340360 w 1148079"/>
              <a:gd name="connsiteY12" fmla="*/ 693420 h 1402080"/>
              <a:gd name="connsiteX13" fmla="*/ 347980 w 1148079"/>
              <a:gd name="connsiteY13" fmla="*/ 754380 h 1402080"/>
              <a:gd name="connsiteX14" fmla="*/ 396240 w 1148079"/>
              <a:gd name="connsiteY14" fmla="*/ 792480 h 1402080"/>
              <a:gd name="connsiteX15" fmla="*/ 462280 w 1148079"/>
              <a:gd name="connsiteY15" fmla="*/ 830580 h 1402080"/>
              <a:gd name="connsiteX16" fmla="*/ 523240 w 1148079"/>
              <a:gd name="connsiteY16" fmla="*/ 853440 h 1402080"/>
              <a:gd name="connsiteX17" fmla="*/ 561340 w 1148079"/>
              <a:gd name="connsiteY17" fmla="*/ 876300 h 1402080"/>
              <a:gd name="connsiteX18" fmla="*/ 568960 w 1148079"/>
              <a:gd name="connsiteY18" fmla="*/ 899160 h 1402080"/>
              <a:gd name="connsiteX19" fmla="*/ 558800 w 1148079"/>
              <a:gd name="connsiteY19" fmla="*/ 952500 h 1402080"/>
              <a:gd name="connsiteX20" fmla="*/ 538480 w 1148079"/>
              <a:gd name="connsiteY20" fmla="*/ 995680 h 1402080"/>
              <a:gd name="connsiteX21" fmla="*/ 515620 w 1148079"/>
              <a:gd name="connsiteY21" fmla="*/ 1018540 h 1402080"/>
              <a:gd name="connsiteX22" fmla="*/ 528320 w 1148079"/>
              <a:gd name="connsiteY22" fmla="*/ 1084580 h 1402080"/>
              <a:gd name="connsiteX23" fmla="*/ 561340 w 1148079"/>
              <a:gd name="connsiteY23" fmla="*/ 1158240 h 1402080"/>
              <a:gd name="connsiteX24" fmla="*/ 604520 w 1148079"/>
              <a:gd name="connsiteY24" fmla="*/ 1181100 h 1402080"/>
              <a:gd name="connsiteX25" fmla="*/ 688340 w 1148079"/>
              <a:gd name="connsiteY25" fmla="*/ 1186180 h 1402080"/>
              <a:gd name="connsiteX26" fmla="*/ 795020 w 1148079"/>
              <a:gd name="connsiteY26" fmla="*/ 1193800 h 1402080"/>
              <a:gd name="connsiteX27" fmla="*/ 914400 w 1148079"/>
              <a:gd name="connsiteY27" fmla="*/ 1211580 h 1402080"/>
              <a:gd name="connsiteX28" fmla="*/ 1026159 w 1148079"/>
              <a:gd name="connsiteY28" fmla="*/ 1280160 h 1402080"/>
              <a:gd name="connsiteX29" fmla="*/ 1148079 w 1148079"/>
              <a:gd name="connsiteY29" fmla="*/ 1402080 h 1402080"/>
              <a:gd name="connsiteX0" fmla="*/ 0 w 1153159"/>
              <a:gd name="connsiteY0" fmla="*/ 0 h 1424940"/>
              <a:gd name="connsiteX1" fmla="*/ 81280 w 1153159"/>
              <a:gd name="connsiteY1" fmla="*/ 144780 h 1424940"/>
              <a:gd name="connsiteX2" fmla="*/ 157480 w 1153159"/>
              <a:gd name="connsiteY2" fmla="*/ 175260 h 1424940"/>
              <a:gd name="connsiteX3" fmla="*/ 203200 w 1153159"/>
              <a:gd name="connsiteY3" fmla="*/ 241300 h 1424940"/>
              <a:gd name="connsiteX4" fmla="*/ 177800 w 1153159"/>
              <a:gd name="connsiteY4" fmla="*/ 325120 h 1424940"/>
              <a:gd name="connsiteX5" fmla="*/ 139700 w 1153159"/>
              <a:gd name="connsiteY5" fmla="*/ 347980 h 1424940"/>
              <a:gd name="connsiteX6" fmla="*/ 121920 w 1153159"/>
              <a:gd name="connsiteY6" fmla="*/ 388620 h 1424940"/>
              <a:gd name="connsiteX7" fmla="*/ 132080 w 1153159"/>
              <a:gd name="connsiteY7" fmla="*/ 469900 h 1424940"/>
              <a:gd name="connsiteX8" fmla="*/ 157480 w 1153159"/>
              <a:gd name="connsiteY8" fmla="*/ 508000 h 1424940"/>
              <a:gd name="connsiteX9" fmla="*/ 231140 w 1153159"/>
              <a:gd name="connsiteY9" fmla="*/ 591820 h 1424940"/>
              <a:gd name="connsiteX10" fmla="*/ 292100 w 1153159"/>
              <a:gd name="connsiteY10" fmla="*/ 629920 h 1424940"/>
              <a:gd name="connsiteX11" fmla="*/ 330200 w 1153159"/>
              <a:gd name="connsiteY11" fmla="*/ 675640 h 1424940"/>
              <a:gd name="connsiteX12" fmla="*/ 345440 w 1153159"/>
              <a:gd name="connsiteY12" fmla="*/ 716280 h 1424940"/>
              <a:gd name="connsiteX13" fmla="*/ 353060 w 1153159"/>
              <a:gd name="connsiteY13" fmla="*/ 777240 h 1424940"/>
              <a:gd name="connsiteX14" fmla="*/ 401320 w 1153159"/>
              <a:gd name="connsiteY14" fmla="*/ 815340 h 1424940"/>
              <a:gd name="connsiteX15" fmla="*/ 467360 w 1153159"/>
              <a:gd name="connsiteY15" fmla="*/ 853440 h 1424940"/>
              <a:gd name="connsiteX16" fmla="*/ 528320 w 1153159"/>
              <a:gd name="connsiteY16" fmla="*/ 876300 h 1424940"/>
              <a:gd name="connsiteX17" fmla="*/ 566420 w 1153159"/>
              <a:gd name="connsiteY17" fmla="*/ 899160 h 1424940"/>
              <a:gd name="connsiteX18" fmla="*/ 574040 w 1153159"/>
              <a:gd name="connsiteY18" fmla="*/ 922020 h 1424940"/>
              <a:gd name="connsiteX19" fmla="*/ 563880 w 1153159"/>
              <a:gd name="connsiteY19" fmla="*/ 975360 h 1424940"/>
              <a:gd name="connsiteX20" fmla="*/ 543560 w 1153159"/>
              <a:gd name="connsiteY20" fmla="*/ 1018540 h 1424940"/>
              <a:gd name="connsiteX21" fmla="*/ 520700 w 1153159"/>
              <a:gd name="connsiteY21" fmla="*/ 1041400 h 1424940"/>
              <a:gd name="connsiteX22" fmla="*/ 533400 w 1153159"/>
              <a:gd name="connsiteY22" fmla="*/ 1107440 h 1424940"/>
              <a:gd name="connsiteX23" fmla="*/ 566420 w 1153159"/>
              <a:gd name="connsiteY23" fmla="*/ 1181100 h 1424940"/>
              <a:gd name="connsiteX24" fmla="*/ 609600 w 1153159"/>
              <a:gd name="connsiteY24" fmla="*/ 1203960 h 1424940"/>
              <a:gd name="connsiteX25" fmla="*/ 693420 w 1153159"/>
              <a:gd name="connsiteY25" fmla="*/ 1209040 h 1424940"/>
              <a:gd name="connsiteX26" fmla="*/ 800100 w 1153159"/>
              <a:gd name="connsiteY26" fmla="*/ 1216660 h 1424940"/>
              <a:gd name="connsiteX27" fmla="*/ 919480 w 1153159"/>
              <a:gd name="connsiteY27" fmla="*/ 1234440 h 1424940"/>
              <a:gd name="connsiteX28" fmla="*/ 1031239 w 1153159"/>
              <a:gd name="connsiteY28" fmla="*/ 1303020 h 1424940"/>
              <a:gd name="connsiteX29" fmla="*/ 1153159 w 1153159"/>
              <a:gd name="connsiteY29" fmla="*/ 1424940 h 1424940"/>
              <a:gd name="connsiteX0" fmla="*/ 0 w 1145539"/>
              <a:gd name="connsiteY0" fmla="*/ 0 h 1430020"/>
              <a:gd name="connsiteX1" fmla="*/ 73660 w 1145539"/>
              <a:gd name="connsiteY1" fmla="*/ 149860 h 1430020"/>
              <a:gd name="connsiteX2" fmla="*/ 149860 w 1145539"/>
              <a:gd name="connsiteY2" fmla="*/ 180340 h 1430020"/>
              <a:gd name="connsiteX3" fmla="*/ 195580 w 1145539"/>
              <a:gd name="connsiteY3" fmla="*/ 246380 h 1430020"/>
              <a:gd name="connsiteX4" fmla="*/ 170180 w 1145539"/>
              <a:gd name="connsiteY4" fmla="*/ 330200 h 1430020"/>
              <a:gd name="connsiteX5" fmla="*/ 132080 w 1145539"/>
              <a:gd name="connsiteY5" fmla="*/ 353060 h 1430020"/>
              <a:gd name="connsiteX6" fmla="*/ 114300 w 1145539"/>
              <a:gd name="connsiteY6" fmla="*/ 393700 h 1430020"/>
              <a:gd name="connsiteX7" fmla="*/ 124460 w 1145539"/>
              <a:gd name="connsiteY7" fmla="*/ 474980 h 1430020"/>
              <a:gd name="connsiteX8" fmla="*/ 149860 w 1145539"/>
              <a:gd name="connsiteY8" fmla="*/ 513080 h 1430020"/>
              <a:gd name="connsiteX9" fmla="*/ 223520 w 1145539"/>
              <a:gd name="connsiteY9" fmla="*/ 596900 h 1430020"/>
              <a:gd name="connsiteX10" fmla="*/ 284480 w 1145539"/>
              <a:gd name="connsiteY10" fmla="*/ 635000 h 1430020"/>
              <a:gd name="connsiteX11" fmla="*/ 322580 w 1145539"/>
              <a:gd name="connsiteY11" fmla="*/ 680720 h 1430020"/>
              <a:gd name="connsiteX12" fmla="*/ 337820 w 1145539"/>
              <a:gd name="connsiteY12" fmla="*/ 721360 h 1430020"/>
              <a:gd name="connsiteX13" fmla="*/ 345440 w 1145539"/>
              <a:gd name="connsiteY13" fmla="*/ 782320 h 1430020"/>
              <a:gd name="connsiteX14" fmla="*/ 393700 w 1145539"/>
              <a:gd name="connsiteY14" fmla="*/ 820420 h 1430020"/>
              <a:gd name="connsiteX15" fmla="*/ 459740 w 1145539"/>
              <a:gd name="connsiteY15" fmla="*/ 858520 h 1430020"/>
              <a:gd name="connsiteX16" fmla="*/ 520700 w 1145539"/>
              <a:gd name="connsiteY16" fmla="*/ 881380 h 1430020"/>
              <a:gd name="connsiteX17" fmla="*/ 558800 w 1145539"/>
              <a:gd name="connsiteY17" fmla="*/ 904240 h 1430020"/>
              <a:gd name="connsiteX18" fmla="*/ 566420 w 1145539"/>
              <a:gd name="connsiteY18" fmla="*/ 927100 h 1430020"/>
              <a:gd name="connsiteX19" fmla="*/ 556260 w 1145539"/>
              <a:gd name="connsiteY19" fmla="*/ 980440 h 1430020"/>
              <a:gd name="connsiteX20" fmla="*/ 535940 w 1145539"/>
              <a:gd name="connsiteY20" fmla="*/ 1023620 h 1430020"/>
              <a:gd name="connsiteX21" fmla="*/ 513080 w 1145539"/>
              <a:gd name="connsiteY21" fmla="*/ 1046480 h 1430020"/>
              <a:gd name="connsiteX22" fmla="*/ 525780 w 1145539"/>
              <a:gd name="connsiteY22" fmla="*/ 1112520 h 1430020"/>
              <a:gd name="connsiteX23" fmla="*/ 558800 w 1145539"/>
              <a:gd name="connsiteY23" fmla="*/ 1186180 h 1430020"/>
              <a:gd name="connsiteX24" fmla="*/ 601980 w 1145539"/>
              <a:gd name="connsiteY24" fmla="*/ 1209040 h 1430020"/>
              <a:gd name="connsiteX25" fmla="*/ 685800 w 1145539"/>
              <a:gd name="connsiteY25" fmla="*/ 1214120 h 1430020"/>
              <a:gd name="connsiteX26" fmla="*/ 792480 w 1145539"/>
              <a:gd name="connsiteY26" fmla="*/ 1221740 h 1430020"/>
              <a:gd name="connsiteX27" fmla="*/ 911860 w 1145539"/>
              <a:gd name="connsiteY27" fmla="*/ 1239520 h 1430020"/>
              <a:gd name="connsiteX28" fmla="*/ 1023619 w 1145539"/>
              <a:gd name="connsiteY28" fmla="*/ 1308100 h 1430020"/>
              <a:gd name="connsiteX29" fmla="*/ 1145539 w 1145539"/>
              <a:gd name="connsiteY29" fmla="*/ 1430020 h 1430020"/>
              <a:gd name="connsiteX0" fmla="*/ 0 w 1140459"/>
              <a:gd name="connsiteY0" fmla="*/ 0 h 1440180"/>
              <a:gd name="connsiteX1" fmla="*/ 68580 w 1140459"/>
              <a:gd name="connsiteY1" fmla="*/ 160020 h 1440180"/>
              <a:gd name="connsiteX2" fmla="*/ 144780 w 1140459"/>
              <a:gd name="connsiteY2" fmla="*/ 190500 h 1440180"/>
              <a:gd name="connsiteX3" fmla="*/ 190500 w 1140459"/>
              <a:gd name="connsiteY3" fmla="*/ 256540 h 1440180"/>
              <a:gd name="connsiteX4" fmla="*/ 165100 w 1140459"/>
              <a:gd name="connsiteY4" fmla="*/ 340360 h 1440180"/>
              <a:gd name="connsiteX5" fmla="*/ 127000 w 1140459"/>
              <a:gd name="connsiteY5" fmla="*/ 363220 h 1440180"/>
              <a:gd name="connsiteX6" fmla="*/ 109220 w 1140459"/>
              <a:gd name="connsiteY6" fmla="*/ 403860 h 1440180"/>
              <a:gd name="connsiteX7" fmla="*/ 119380 w 1140459"/>
              <a:gd name="connsiteY7" fmla="*/ 485140 h 1440180"/>
              <a:gd name="connsiteX8" fmla="*/ 144780 w 1140459"/>
              <a:gd name="connsiteY8" fmla="*/ 523240 h 1440180"/>
              <a:gd name="connsiteX9" fmla="*/ 218440 w 1140459"/>
              <a:gd name="connsiteY9" fmla="*/ 607060 h 1440180"/>
              <a:gd name="connsiteX10" fmla="*/ 279400 w 1140459"/>
              <a:gd name="connsiteY10" fmla="*/ 645160 h 1440180"/>
              <a:gd name="connsiteX11" fmla="*/ 317500 w 1140459"/>
              <a:gd name="connsiteY11" fmla="*/ 690880 h 1440180"/>
              <a:gd name="connsiteX12" fmla="*/ 332740 w 1140459"/>
              <a:gd name="connsiteY12" fmla="*/ 731520 h 1440180"/>
              <a:gd name="connsiteX13" fmla="*/ 340360 w 1140459"/>
              <a:gd name="connsiteY13" fmla="*/ 792480 h 1440180"/>
              <a:gd name="connsiteX14" fmla="*/ 388620 w 1140459"/>
              <a:gd name="connsiteY14" fmla="*/ 830580 h 1440180"/>
              <a:gd name="connsiteX15" fmla="*/ 454660 w 1140459"/>
              <a:gd name="connsiteY15" fmla="*/ 868680 h 1440180"/>
              <a:gd name="connsiteX16" fmla="*/ 515620 w 1140459"/>
              <a:gd name="connsiteY16" fmla="*/ 891540 h 1440180"/>
              <a:gd name="connsiteX17" fmla="*/ 553720 w 1140459"/>
              <a:gd name="connsiteY17" fmla="*/ 914400 h 1440180"/>
              <a:gd name="connsiteX18" fmla="*/ 561340 w 1140459"/>
              <a:gd name="connsiteY18" fmla="*/ 937260 h 1440180"/>
              <a:gd name="connsiteX19" fmla="*/ 551180 w 1140459"/>
              <a:gd name="connsiteY19" fmla="*/ 990600 h 1440180"/>
              <a:gd name="connsiteX20" fmla="*/ 530860 w 1140459"/>
              <a:gd name="connsiteY20" fmla="*/ 1033780 h 1440180"/>
              <a:gd name="connsiteX21" fmla="*/ 508000 w 1140459"/>
              <a:gd name="connsiteY21" fmla="*/ 1056640 h 1440180"/>
              <a:gd name="connsiteX22" fmla="*/ 520700 w 1140459"/>
              <a:gd name="connsiteY22" fmla="*/ 1122680 h 1440180"/>
              <a:gd name="connsiteX23" fmla="*/ 553720 w 1140459"/>
              <a:gd name="connsiteY23" fmla="*/ 1196340 h 1440180"/>
              <a:gd name="connsiteX24" fmla="*/ 596900 w 1140459"/>
              <a:gd name="connsiteY24" fmla="*/ 1219200 h 1440180"/>
              <a:gd name="connsiteX25" fmla="*/ 680720 w 1140459"/>
              <a:gd name="connsiteY25" fmla="*/ 1224280 h 1440180"/>
              <a:gd name="connsiteX26" fmla="*/ 787400 w 1140459"/>
              <a:gd name="connsiteY26" fmla="*/ 1231900 h 1440180"/>
              <a:gd name="connsiteX27" fmla="*/ 906780 w 1140459"/>
              <a:gd name="connsiteY27" fmla="*/ 1249680 h 1440180"/>
              <a:gd name="connsiteX28" fmla="*/ 1018539 w 1140459"/>
              <a:gd name="connsiteY28" fmla="*/ 1318260 h 1440180"/>
              <a:gd name="connsiteX29" fmla="*/ 1140459 w 1140459"/>
              <a:gd name="connsiteY29" fmla="*/ 1440180 h 1440180"/>
              <a:gd name="connsiteX0" fmla="*/ 0 w 1163319"/>
              <a:gd name="connsiteY0" fmla="*/ 0 h 1503680"/>
              <a:gd name="connsiteX1" fmla="*/ 91440 w 1163319"/>
              <a:gd name="connsiteY1" fmla="*/ 223520 h 1503680"/>
              <a:gd name="connsiteX2" fmla="*/ 167640 w 1163319"/>
              <a:gd name="connsiteY2" fmla="*/ 254000 h 1503680"/>
              <a:gd name="connsiteX3" fmla="*/ 213360 w 1163319"/>
              <a:gd name="connsiteY3" fmla="*/ 320040 h 1503680"/>
              <a:gd name="connsiteX4" fmla="*/ 187960 w 1163319"/>
              <a:gd name="connsiteY4" fmla="*/ 403860 h 1503680"/>
              <a:gd name="connsiteX5" fmla="*/ 149860 w 1163319"/>
              <a:gd name="connsiteY5" fmla="*/ 426720 h 1503680"/>
              <a:gd name="connsiteX6" fmla="*/ 132080 w 1163319"/>
              <a:gd name="connsiteY6" fmla="*/ 467360 h 1503680"/>
              <a:gd name="connsiteX7" fmla="*/ 142240 w 1163319"/>
              <a:gd name="connsiteY7" fmla="*/ 548640 h 1503680"/>
              <a:gd name="connsiteX8" fmla="*/ 167640 w 1163319"/>
              <a:gd name="connsiteY8" fmla="*/ 586740 h 1503680"/>
              <a:gd name="connsiteX9" fmla="*/ 241300 w 1163319"/>
              <a:gd name="connsiteY9" fmla="*/ 670560 h 1503680"/>
              <a:gd name="connsiteX10" fmla="*/ 302260 w 1163319"/>
              <a:gd name="connsiteY10" fmla="*/ 708660 h 1503680"/>
              <a:gd name="connsiteX11" fmla="*/ 340360 w 1163319"/>
              <a:gd name="connsiteY11" fmla="*/ 754380 h 1503680"/>
              <a:gd name="connsiteX12" fmla="*/ 355600 w 1163319"/>
              <a:gd name="connsiteY12" fmla="*/ 795020 h 1503680"/>
              <a:gd name="connsiteX13" fmla="*/ 363220 w 1163319"/>
              <a:gd name="connsiteY13" fmla="*/ 855980 h 1503680"/>
              <a:gd name="connsiteX14" fmla="*/ 411480 w 1163319"/>
              <a:gd name="connsiteY14" fmla="*/ 894080 h 1503680"/>
              <a:gd name="connsiteX15" fmla="*/ 477520 w 1163319"/>
              <a:gd name="connsiteY15" fmla="*/ 932180 h 1503680"/>
              <a:gd name="connsiteX16" fmla="*/ 538480 w 1163319"/>
              <a:gd name="connsiteY16" fmla="*/ 955040 h 1503680"/>
              <a:gd name="connsiteX17" fmla="*/ 576580 w 1163319"/>
              <a:gd name="connsiteY17" fmla="*/ 977900 h 1503680"/>
              <a:gd name="connsiteX18" fmla="*/ 584200 w 1163319"/>
              <a:gd name="connsiteY18" fmla="*/ 1000760 h 1503680"/>
              <a:gd name="connsiteX19" fmla="*/ 574040 w 1163319"/>
              <a:gd name="connsiteY19" fmla="*/ 1054100 h 1503680"/>
              <a:gd name="connsiteX20" fmla="*/ 553720 w 1163319"/>
              <a:gd name="connsiteY20" fmla="*/ 1097280 h 1503680"/>
              <a:gd name="connsiteX21" fmla="*/ 530860 w 1163319"/>
              <a:gd name="connsiteY21" fmla="*/ 1120140 h 1503680"/>
              <a:gd name="connsiteX22" fmla="*/ 543560 w 1163319"/>
              <a:gd name="connsiteY22" fmla="*/ 1186180 h 1503680"/>
              <a:gd name="connsiteX23" fmla="*/ 576580 w 1163319"/>
              <a:gd name="connsiteY23" fmla="*/ 1259840 h 1503680"/>
              <a:gd name="connsiteX24" fmla="*/ 619760 w 1163319"/>
              <a:gd name="connsiteY24" fmla="*/ 1282700 h 1503680"/>
              <a:gd name="connsiteX25" fmla="*/ 703580 w 1163319"/>
              <a:gd name="connsiteY25" fmla="*/ 1287780 h 1503680"/>
              <a:gd name="connsiteX26" fmla="*/ 810260 w 1163319"/>
              <a:gd name="connsiteY26" fmla="*/ 1295400 h 1503680"/>
              <a:gd name="connsiteX27" fmla="*/ 929640 w 1163319"/>
              <a:gd name="connsiteY27" fmla="*/ 1313180 h 1503680"/>
              <a:gd name="connsiteX28" fmla="*/ 1041399 w 1163319"/>
              <a:gd name="connsiteY28" fmla="*/ 1381760 h 1503680"/>
              <a:gd name="connsiteX29" fmla="*/ 1163319 w 1163319"/>
              <a:gd name="connsiteY29" fmla="*/ 1503680 h 1503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163319" h="1503680">
                <a:moveTo>
                  <a:pt x="0" y="0"/>
                </a:moveTo>
                <a:cubicBezTo>
                  <a:pt x="25400" y="48260"/>
                  <a:pt x="63500" y="181187"/>
                  <a:pt x="91440" y="223520"/>
                </a:cubicBezTo>
                <a:cubicBezTo>
                  <a:pt x="119380" y="265853"/>
                  <a:pt x="147320" y="237913"/>
                  <a:pt x="167640" y="254000"/>
                </a:cubicBezTo>
                <a:cubicBezTo>
                  <a:pt x="187960" y="270087"/>
                  <a:pt x="209973" y="295063"/>
                  <a:pt x="213360" y="320040"/>
                </a:cubicBezTo>
                <a:cubicBezTo>
                  <a:pt x="216747" y="345017"/>
                  <a:pt x="198543" y="386080"/>
                  <a:pt x="187960" y="403860"/>
                </a:cubicBezTo>
                <a:cubicBezTo>
                  <a:pt x="177377" y="421640"/>
                  <a:pt x="159173" y="416137"/>
                  <a:pt x="149860" y="426720"/>
                </a:cubicBezTo>
                <a:cubicBezTo>
                  <a:pt x="140547" y="437303"/>
                  <a:pt x="133350" y="447040"/>
                  <a:pt x="132080" y="467360"/>
                </a:cubicBezTo>
                <a:cubicBezTo>
                  <a:pt x="130810" y="487680"/>
                  <a:pt x="136313" y="528743"/>
                  <a:pt x="142240" y="548640"/>
                </a:cubicBezTo>
                <a:cubicBezTo>
                  <a:pt x="148167" y="568537"/>
                  <a:pt x="151130" y="566420"/>
                  <a:pt x="167640" y="586740"/>
                </a:cubicBezTo>
                <a:cubicBezTo>
                  <a:pt x="184150" y="607060"/>
                  <a:pt x="218863" y="650240"/>
                  <a:pt x="241300" y="670560"/>
                </a:cubicBezTo>
                <a:cubicBezTo>
                  <a:pt x="263737" y="690880"/>
                  <a:pt x="285750" y="694690"/>
                  <a:pt x="302260" y="708660"/>
                </a:cubicBezTo>
                <a:cubicBezTo>
                  <a:pt x="318770" y="722630"/>
                  <a:pt x="331470" y="739987"/>
                  <a:pt x="340360" y="754380"/>
                </a:cubicBezTo>
                <a:cubicBezTo>
                  <a:pt x="349250" y="768773"/>
                  <a:pt x="351790" y="778087"/>
                  <a:pt x="355600" y="795020"/>
                </a:cubicBezTo>
                <a:cubicBezTo>
                  <a:pt x="359410" y="811953"/>
                  <a:pt x="353907" y="839470"/>
                  <a:pt x="363220" y="855980"/>
                </a:cubicBezTo>
                <a:cubicBezTo>
                  <a:pt x="372533" y="872490"/>
                  <a:pt x="392430" y="881380"/>
                  <a:pt x="411480" y="894080"/>
                </a:cubicBezTo>
                <a:cubicBezTo>
                  <a:pt x="430530" y="906780"/>
                  <a:pt x="456353" y="922020"/>
                  <a:pt x="477520" y="932180"/>
                </a:cubicBezTo>
                <a:cubicBezTo>
                  <a:pt x="498687" y="942340"/>
                  <a:pt x="521970" y="947420"/>
                  <a:pt x="538480" y="955040"/>
                </a:cubicBezTo>
                <a:cubicBezTo>
                  <a:pt x="554990" y="962660"/>
                  <a:pt x="568960" y="970280"/>
                  <a:pt x="576580" y="977900"/>
                </a:cubicBezTo>
                <a:cubicBezTo>
                  <a:pt x="584200" y="985520"/>
                  <a:pt x="584623" y="988060"/>
                  <a:pt x="584200" y="1000760"/>
                </a:cubicBezTo>
                <a:cubicBezTo>
                  <a:pt x="583777" y="1013460"/>
                  <a:pt x="579120" y="1038013"/>
                  <a:pt x="574040" y="1054100"/>
                </a:cubicBezTo>
                <a:cubicBezTo>
                  <a:pt x="568960" y="1070187"/>
                  <a:pt x="560917" y="1086273"/>
                  <a:pt x="553720" y="1097280"/>
                </a:cubicBezTo>
                <a:cubicBezTo>
                  <a:pt x="546523" y="1108287"/>
                  <a:pt x="532553" y="1105323"/>
                  <a:pt x="530860" y="1120140"/>
                </a:cubicBezTo>
                <a:cubicBezTo>
                  <a:pt x="529167" y="1134957"/>
                  <a:pt x="535940" y="1162897"/>
                  <a:pt x="543560" y="1186180"/>
                </a:cubicBezTo>
                <a:cubicBezTo>
                  <a:pt x="551180" y="1209463"/>
                  <a:pt x="563880" y="1243753"/>
                  <a:pt x="576580" y="1259840"/>
                </a:cubicBezTo>
                <a:cubicBezTo>
                  <a:pt x="589280" y="1275927"/>
                  <a:pt x="598593" y="1278043"/>
                  <a:pt x="619760" y="1282700"/>
                </a:cubicBezTo>
                <a:cubicBezTo>
                  <a:pt x="640927" y="1287357"/>
                  <a:pt x="703580" y="1287780"/>
                  <a:pt x="703580" y="1287780"/>
                </a:cubicBezTo>
                <a:cubicBezTo>
                  <a:pt x="735330" y="1289897"/>
                  <a:pt x="772583" y="1291167"/>
                  <a:pt x="810260" y="1295400"/>
                </a:cubicBezTo>
                <a:cubicBezTo>
                  <a:pt x="847937" y="1299633"/>
                  <a:pt x="891117" y="1298787"/>
                  <a:pt x="929640" y="1313180"/>
                </a:cubicBezTo>
                <a:cubicBezTo>
                  <a:pt x="968163" y="1327573"/>
                  <a:pt x="1041399" y="1380173"/>
                  <a:pt x="1041399" y="1381760"/>
                </a:cubicBezTo>
                <a:cubicBezTo>
                  <a:pt x="1061719" y="1395730"/>
                  <a:pt x="1161202" y="1500505"/>
                  <a:pt x="1163319" y="1503680"/>
                </a:cubicBezTo>
              </a:path>
            </a:pathLst>
          </a:custGeom>
          <a:noFill/>
          <a:ln w="57150">
            <a:solidFill>
              <a:srgbClr val="0486E4"/>
            </a:solidFill>
          </a:ln>
          <a:effectLst>
            <a:softEdge rad="190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Freeform 5"/>
          <p:cNvSpPr/>
          <p:nvPr/>
        </p:nvSpPr>
        <p:spPr>
          <a:xfrm>
            <a:off x="1275798" y="2988247"/>
            <a:ext cx="1708994" cy="1798899"/>
          </a:xfrm>
          <a:custGeom>
            <a:avLst/>
            <a:gdLst>
              <a:gd name="connsiteX0" fmla="*/ 38100 w 1211580"/>
              <a:gd name="connsiteY0" fmla="*/ 0 h 1236980"/>
              <a:gd name="connsiteX1" fmla="*/ 0 w 1211580"/>
              <a:gd name="connsiteY1" fmla="*/ 78740 h 1236980"/>
              <a:gd name="connsiteX2" fmla="*/ 83820 w 1211580"/>
              <a:gd name="connsiteY2" fmla="*/ 162560 h 1236980"/>
              <a:gd name="connsiteX3" fmla="*/ 104140 w 1211580"/>
              <a:gd name="connsiteY3" fmla="*/ 200660 h 1236980"/>
              <a:gd name="connsiteX4" fmla="*/ 121920 w 1211580"/>
              <a:gd name="connsiteY4" fmla="*/ 261620 h 1236980"/>
              <a:gd name="connsiteX5" fmla="*/ 165100 w 1211580"/>
              <a:gd name="connsiteY5" fmla="*/ 307340 h 1236980"/>
              <a:gd name="connsiteX6" fmla="*/ 378460 w 1211580"/>
              <a:gd name="connsiteY6" fmla="*/ 368300 h 1236980"/>
              <a:gd name="connsiteX7" fmla="*/ 556260 w 1211580"/>
              <a:gd name="connsiteY7" fmla="*/ 515620 h 1236980"/>
              <a:gd name="connsiteX8" fmla="*/ 683260 w 1211580"/>
              <a:gd name="connsiteY8" fmla="*/ 668020 h 1236980"/>
              <a:gd name="connsiteX9" fmla="*/ 698500 w 1211580"/>
              <a:gd name="connsiteY9" fmla="*/ 764540 h 1236980"/>
              <a:gd name="connsiteX10" fmla="*/ 792480 w 1211580"/>
              <a:gd name="connsiteY10" fmla="*/ 838200 h 1236980"/>
              <a:gd name="connsiteX11" fmla="*/ 919480 w 1211580"/>
              <a:gd name="connsiteY11" fmla="*/ 922020 h 1236980"/>
              <a:gd name="connsiteX12" fmla="*/ 942340 w 1211580"/>
              <a:gd name="connsiteY12" fmla="*/ 960120 h 1236980"/>
              <a:gd name="connsiteX13" fmla="*/ 952500 w 1211580"/>
              <a:gd name="connsiteY13" fmla="*/ 982980 h 1236980"/>
              <a:gd name="connsiteX14" fmla="*/ 980440 w 1211580"/>
              <a:gd name="connsiteY14" fmla="*/ 1061720 h 1236980"/>
              <a:gd name="connsiteX15" fmla="*/ 1036320 w 1211580"/>
              <a:gd name="connsiteY15" fmla="*/ 1196340 h 1236980"/>
              <a:gd name="connsiteX16" fmla="*/ 1071880 w 1211580"/>
              <a:gd name="connsiteY16" fmla="*/ 1236980 h 1236980"/>
              <a:gd name="connsiteX17" fmla="*/ 1143000 w 1211580"/>
              <a:gd name="connsiteY17" fmla="*/ 1236980 h 1236980"/>
              <a:gd name="connsiteX18" fmla="*/ 1211580 w 1211580"/>
              <a:gd name="connsiteY18" fmla="*/ 1214120 h 1236980"/>
              <a:gd name="connsiteX19" fmla="*/ 1196340 w 1211580"/>
              <a:gd name="connsiteY19" fmla="*/ 1150620 h 1236980"/>
              <a:gd name="connsiteX20" fmla="*/ 1163320 w 1211580"/>
              <a:gd name="connsiteY20" fmla="*/ 1069340 h 1236980"/>
              <a:gd name="connsiteX21" fmla="*/ 1120140 w 1211580"/>
              <a:gd name="connsiteY21" fmla="*/ 1000760 h 1236980"/>
              <a:gd name="connsiteX22" fmla="*/ 1056640 w 1211580"/>
              <a:gd name="connsiteY22" fmla="*/ 924560 h 1236980"/>
              <a:gd name="connsiteX23" fmla="*/ 1049020 w 1211580"/>
              <a:gd name="connsiteY23" fmla="*/ 906780 h 1236980"/>
              <a:gd name="connsiteX24" fmla="*/ 1013460 w 1211580"/>
              <a:gd name="connsiteY24" fmla="*/ 873760 h 1236980"/>
              <a:gd name="connsiteX25" fmla="*/ 982980 w 1211580"/>
              <a:gd name="connsiteY25" fmla="*/ 868680 h 1236980"/>
              <a:gd name="connsiteX26" fmla="*/ 944880 w 1211580"/>
              <a:gd name="connsiteY26" fmla="*/ 825500 h 1236980"/>
              <a:gd name="connsiteX27" fmla="*/ 927100 w 1211580"/>
              <a:gd name="connsiteY27" fmla="*/ 769620 h 1236980"/>
              <a:gd name="connsiteX28" fmla="*/ 906780 w 1211580"/>
              <a:gd name="connsiteY28" fmla="*/ 744220 h 1236980"/>
              <a:gd name="connsiteX29" fmla="*/ 876300 w 1211580"/>
              <a:gd name="connsiteY29" fmla="*/ 744220 h 1236980"/>
              <a:gd name="connsiteX30" fmla="*/ 828040 w 1211580"/>
              <a:gd name="connsiteY30" fmla="*/ 731520 h 1236980"/>
              <a:gd name="connsiteX31" fmla="*/ 792480 w 1211580"/>
              <a:gd name="connsiteY31" fmla="*/ 673100 h 1236980"/>
              <a:gd name="connsiteX32" fmla="*/ 739140 w 1211580"/>
              <a:gd name="connsiteY32" fmla="*/ 548640 h 1236980"/>
              <a:gd name="connsiteX33" fmla="*/ 683260 w 1211580"/>
              <a:gd name="connsiteY33" fmla="*/ 444500 h 1236980"/>
              <a:gd name="connsiteX34" fmla="*/ 538480 w 1211580"/>
              <a:gd name="connsiteY34" fmla="*/ 342900 h 1236980"/>
              <a:gd name="connsiteX35" fmla="*/ 472440 w 1211580"/>
              <a:gd name="connsiteY35" fmla="*/ 297180 h 1236980"/>
              <a:gd name="connsiteX36" fmla="*/ 457200 w 1211580"/>
              <a:gd name="connsiteY36" fmla="*/ 261620 h 1236980"/>
              <a:gd name="connsiteX37" fmla="*/ 434340 w 1211580"/>
              <a:gd name="connsiteY37" fmla="*/ 231140 h 1236980"/>
              <a:gd name="connsiteX38" fmla="*/ 408940 w 1211580"/>
              <a:gd name="connsiteY38" fmla="*/ 200660 h 1236980"/>
              <a:gd name="connsiteX39" fmla="*/ 434340 w 1211580"/>
              <a:gd name="connsiteY39" fmla="*/ 254000 h 1236980"/>
              <a:gd name="connsiteX40" fmla="*/ 447040 w 1211580"/>
              <a:gd name="connsiteY40" fmla="*/ 287020 h 1236980"/>
              <a:gd name="connsiteX41" fmla="*/ 447040 w 1211580"/>
              <a:gd name="connsiteY41" fmla="*/ 312420 h 1236980"/>
              <a:gd name="connsiteX42" fmla="*/ 424180 w 1211580"/>
              <a:gd name="connsiteY42" fmla="*/ 299720 h 1236980"/>
              <a:gd name="connsiteX43" fmla="*/ 358140 w 1211580"/>
              <a:gd name="connsiteY43" fmla="*/ 287020 h 1236980"/>
              <a:gd name="connsiteX44" fmla="*/ 274320 w 1211580"/>
              <a:gd name="connsiteY44" fmla="*/ 281940 h 1236980"/>
              <a:gd name="connsiteX45" fmla="*/ 205740 w 1211580"/>
              <a:gd name="connsiteY45" fmla="*/ 287020 h 1236980"/>
              <a:gd name="connsiteX46" fmla="*/ 175260 w 1211580"/>
              <a:gd name="connsiteY46" fmla="*/ 259080 h 1236980"/>
              <a:gd name="connsiteX47" fmla="*/ 152400 w 1211580"/>
              <a:gd name="connsiteY47" fmla="*/ 236220 h 1236980"/>
              <a:gd name="connsiteX48" fmla="*/ 119380 w 1211580"/>
              <a:gd name="connsiteY48" fmla="*/ 170180 h 1236980"/>
              <a:gd name="connsiteX49" fmla="*/ 91440 w 1211580"/>
              <a:gd name="connsiteY49" fmla="*/ 121920 h 1236980"/>
              <a:gd name="connsiteX50" fmla="*/ 68580 w 1211580"/>
              <a:gd name="connsiteY50" fmla="*/ 99060 h 1236980"/>
              <a:gd name="connsiteX51" fmla="*/ 38100 w 1211580"/>
              <a:gd name="connsiteY51" fmla="*/ 0 h 1236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211580" h="1236980">
                <a:moveTo>
                  <a:pt x="38100" y="0"/>
                </a:moveTo>
                <a:lnTo>
                  <a:pt x="0" y="78740"/>
                </a:lnTo>
                <a:lnTo>
                  <a:pt x="83820" y="162560"/>
                </a:lnTo>
                <a:lnTo>
                  <a:pt x="104140" y="200660"/>
                </a:lnTo>
                <a:lnTo>
                  <a:pt x="121920" y="261620"/>
                </a:lnTo>
                <a:lnTo>
                  <a:pt x="165100" y="307340"/>
                </a:lnTo>
                <a:lnTo>
                  <a:pt x="378460" y="368300"/>
                </a:lnTo>
                <a:lnTo>
                  <a:pt x="556260" y="515620"/>
                </a:lnTo>
                <a:lnTo>
                  <a:pt x="683260" y="668020"/>
                </a:lnTo>
                <a:lnTo>
                  <a:pt x="698500" y="764540"/>
                </a:lnTo>
                <a:lnTo>
                  <a:pt x="792480" y="838200"/>
                </a:lnTo>
                <a:lnTo>
                  <a:pt x="919480" y="922020"/>
                </a:lnTo>
                <a:lnTo>
                  <a:pt x="942340" y="960120"/>
                </a:lnTo>
                <a:lnTo>
                  <a:pt x="952500" y="982980"/>
                </a:lnTo>
                <a:lnTo>
                  <a:pt x="980440" y="1061720"/>
                </a:lnTo>
                <a:lnTo>
                  <a:pt x="1036320" y="1196340"/>
                </a:lnTo>
                <a:lnTo>
                  <a:pt x="1071880" y="1236980"/>
                </a:lnTo>
                <a:lnTo>
                  <a:pt x="1143000" y="1236980"/>
                </a:lnTo>
                <a:lnTo>
                  <a:pt x="1211580" y="1214120"/>
                </a:lnTo>
                <a:lnTo>
                  <a:pt x="1196340" y="1150620"/>
                </a:lnTo>
                <a:lnTo>
                  <a:pt x="1163320" y="1069340"/>
                </a:lnTo>
                <a:lnTo>
                  <a:pt x="1120140" y="1000760"/>
                </a:lnTo>
                <a:lnTo>
                  <a:pt x="1056640" y="924560"/>
                </a:lnTo>
                <a:lnTo>
                  <a:pt x="1049020" y="906780"/>
                </a:lnTo>
                <a:lnTo>
                  <a:pt x="1013460" y="873760"/>
                </a:lnTo>
                <a:lnTo>
                  <a:pt x="982980" y="868680"/>
                </a:lnTo>
                <a:lnTo>
                  <a:pt x="944880" y="825500"/>
                </a:lnTo>
                <a:lnTo>
                  <a:pt x="927100" y="769620"/>
                </a:lnTo>
                <a:lnTo>
                  <a:pt x="906780" y="744220"/>
                </a:lnTo>
                <a:lnTo>
                  <a:pt x="876300" y="744220"/>
                </a:lnTo>
                <a:lnTo>
                  <a:pt x="828040" y="731520"/>
                </a:lnTo>
                <a:lnTo>
                  <a:pt x="792480" y="673100"/>
                </a:lnTo>
                <a:lnTo>
                  <a:pt x="739140" y="548640"/>
                </a:lnTo>
                <a:lnTo>
                  <a:pt x="683260" y="444500"/>
                </a:lnTo>
                <a:lnTo>
                  <a:pt x="538480" y="342900"/>
                </a:lnTo>
                <a:lnTo>
                  <a:pt x="472440" y="297180"/>
                </a:lnTo>
                <a:lnTo>
                  <a:pt x="457200" y="261620"/>
                </a:lnTo>
                <a:lnTo>
                  <a:pt x="434340" y="231140"/>
                </a:lnTo>
                <a:lnTo>
                  <a:pt x="408940" y="200660"/>
                </a:lnTo>
                <a:lnTo>
                  <a:pt x="434340" y="254000"/>
                </a:lnTo>
                <a:lnTo>
                  <a:pt x="447040" y="287020"/>
                </a:lnTo>
                <a:lnTo>
                  <a:pt x="447040" y="312420"/>
                </a:lnTo>
                <a:lnTo>
                  <a:pt x="424180" y="299720"/>
                </a:lnTo>
                <a:lnTo>
                  <a:pt x="358140" y="287020"/>
                </a:lnTo>
                <a:lnTo>
                  <a:pt x="274320" y="281940"/>
                </a:lnTo>
                <a:lnTo>
                  <a:pt x="205740" y="287020"/>
                </a:lnTo>
                <a:lnTo>
                  <a:pt x="175260" y="259080"/>
                </a:lnTo>
                <a:lnTo>
                  <a:pt x="152400" y="236220"/>
                </a:lnTo>
                <a:lnTo>
                  <a:pt x="119380" y="170180"/>
                </a:lnTo>
                <a:lnTo>
                  <a:pt x="91440" y="121920"/>
                </a:lnTo>
                <a:lnTo>
                  <a:pt x="68580" y="99060"/>
                </a:lnTo>
                <a:lnTo>
                  <a:pt x="38100" y="0"/>
                </a:lnTo>
                <a:close/>
              </a:path>
            </a:pathLst>
          </a:custGeom>
          <a:solidFill>
            <a:srgbClr val="008FFA"/>
          </a:solidFill>
          <a:ln>
            <a:solidFill>
              <a:srgbClr val="008FFA"/>
            </a:solid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TextBox 15"/>
          <p:cNvSpPr txBox="1"/>
          <p:nvPr/>
        </p:nvSpPr>
        <p:spPr>
          <a:xfrm>
            <a:off x="1490674" y="315589"/>
            <a:ext cx="1584299" cy="646331"/>
          </a:xfrm>
          <a:prstGeom prst="rect">
            <a:avLst/>
          </a:prstGeom>
          <a:noFill/>
        </p:spPr>
        <p:txBody>
          <a:bodyPr wrap="square" lIns="76200" rtlCol="0">
            <a:spAutoFit/>
          </a:bodyPr>
          <a:lstStyle/>
          <a:p>
            <a:r>
              <a:rPr lang="en-US" sz="3600" b="1" i="1" dirty="0">
                <a:ln w="1270">
                  <a:solidFill>
                    <a:schemeClr val="tx1"/>
                  </a:solidFill>
                </a:ln>
                <a:solidFill>
                  <a:schemeClr val="bg1"/>
                </a:solidFill>
                <a:latin typeface="Century Gothic" panose="020B0502020202020204" pitchFamily="34" charset="0"/>
              </a:rPr>
              <a:t>Ames</a:t>
            </a:r>
          </a:p>
        </p:txBody>
      </p:sp>
      <p:sp>
        <p:nvSpPr>
          <p:cNvPr id="17" name="TextBox 16"/>
          <p:cNvSpPr txBox="1"/>
          <p:nvPr/>
        </p:nvSpPr>
        <p:spPr>
          <a:xfrm>
            <a:off x="712474" y="6077247"/>
            <a:ext cx="2787594" cy="646331"/>
          </a:xfrm>
          <a:prstGeom prst="rect">
            <a:avLst/>
          </a:prstGeom>
          <a:noFill/>
        </p:spPr>
        <p:txBody>
          <a:bodyPr wrap="square" lIns="76200" rtlCol="0">
            <a:spAutoFit/>
          </a:bodyPr>
          <a:lstStyle/>
          <a:p>
            <a:r>
              <a:rPr lang="en-US" sz="3600" b="1" i="1" dirty="0">
                <a:ln w="1270">
                  <a:solidFill>
                    <a:schemeClr val="tx1"/>
                  </a:solidFill>
                </a:ln>
                <a:solidFill>
                  <a:schemeClr val="bg1"/>
                </a:solidFill>
                <a:latin typeface="Century Gothic" panose="020B0502020202020204" pitchFamily="34" charset="0"/>
              </a:rPr>
              <a:t>Des Moines</a:t>
            </a:r>
          </a:p>
        </p:txBody>
      </p:sp>
      <p:sp>
        <p:nvSpPr>
          <p:cNvPr id="20" name="Oval 19"/>
          <p:cNvSpPr>
            <a:spLocks noChangeAspect="1"/>
          </p:cNvSpPr>
          <p:nvPr/>
        </p:nvSpPr>
        <p:spPr>
          <a:xfrm>
            <a:off x="2764462" y="4890988"/>
            <a:ext cx="134679" cy="134679"/>
          </a:xfrm>
          <a:prstGeom prst="ellipse">
            <a:avLst/>
          </a:prstGeom>
          <a:solidFill>
            <a:srgbClr val="FFFF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Slide Number Placeholder 7"/>
          <p:cNvSpPr>
            <a:spLocks noGrp="1"/>
          </p:cNvSpPr>
          <p:nvPr>
            <p:ph type="sldNum" sz="quarter" idx="12"/>
          </p:nvPr>
        </p:nvSpPr>
        <p:spPr/>
        <p:txBody>
          <a:bodyPr/>
          <a:lstStyle/>
          <a:p>
            <a:fld id="{6E3381FC-F3EA-4C78-AF71-D92E56AC864B}" type="slidenum">
              <a:rPr lang="en-US" smtClean="0"/>
              <a:t>25</a:t>
            </a:fld>
            <a:endParaRPr lang="en-US" dirty="0"/>
          </a:p>
        </p:txBody>
      </p:sp>
      <p:sp>
        <p:nvSpPr>
          <p:cNvPr id="9" name="Freeform 8"/>
          <p:cNvSpPr/>
          <p:nvPr/>
        </p:nvSpPr>
        <p:spPr>
          <a:xfrm>
            <a:off x="4863313" y="-8092"/>
            <a:ext cx="5980014" cy="6450071"/>
          </a:xfrm>
          <a:custGeom>
            <a:avLst/>
            <a:gdLst>
              <a:gd name="connsiteX0" fmla="*/ 728283 w 5980014"/>
              <a:gd name="connsiteY0" fmla="*/ 0 h 6450071"/>
              <a:gd name="connsiteX1" fmla="*/ 728283 w 5980014"/>
              <a:gd name="connsiteY1" fmla="*/ 64736 h 6450071"/>
              <a:gd name="connsiteX2" fmla="*/ 744468 w 5980014"/>
              <a:gd name="connsiteY2" fmla="*/ 80920 h 6450071"/>
              <a:gd name="connsiteX3" fmla="*/ 752560 w 5980014"/>
              <a:gd name="connsiteY3" fmla="*/ 105196 h 6450071"/>
              <a:gd name="connsiteX4" fmla="*/ 720191 w 5980014"/>
              <a:gd name="connsiteY4" fmla="*/ 113288 h 6450071"/>
              <a:gd name="connsiteX5" fmla="*/ 623087 w 5980014"/>
              <a:gd name="connsiteY5" fmla="*/ 137565 h 6450071"/>
              <a:gd name="connsiteX6" fmla="*/ 582627 w 5980014"/>
              <a:gd name="connsiteY6" fmla="*/ 178025 h 6450071"/>
              <a:gd name="connsiteX7" fmla="*/ 542167 w 5980014"/>
              <a:gd name="connsiteY7" fmla="*/ 218485 h 6450071"/>
              <a:gd name="connsiteX8" fmla="*/ 525983 w 5980014"/>
              <a:gd name="connsiteY8" fmla="*/ 242761 h 6450071"/>
              <a:gd name="connsiteX9" fmla="*/ 453154 w 5980014"/>
              <a:gd name="connsiteY9" fmla="*/ 275129 h 6450071"/>
              <a:gd name="connsiteX10" fmla="*/ 428878 w 5980014"/>
              <a:gd name="connsiteY10" fmla="*/ 291313 h 6450071"/>
              <a:gd name="connsiteX11" fmla="*/ 404602 w 5980014"/>
              <a:gd name="connsiteY11" fmla="*/ 412694 h 6450071"/>
              <a:gd name="connsiteX12" fmla="*/ 420786 w 5980014"/>
              <a:gd name="connsiteY12" fmla="*/ 550258 h 6450071"/>
              <a:gd name="connsiteX13" fmla="*/ 436970 w 5980014"/>
              <a:gd name="connsiteY13" fmla="*/ 574534 h 6450071"/>
              <a:gd name="connsiteX14" fmla="*/ 388418 w 5980014"/>
              <a:gd name="connsiteY14" fmla="*/ 598811 h 6450071"/>
              <a:gd name="connsiteX15" fmla="*/ 364142 w 5980014"/>
              <a:gd name="connsiteY15" fmla="*/ 614995 h 6450071"/>
              <a:gd name="connsiteX16" fmla="*/ 339866 w 5980014"/>
              <a:gd name="connsiteY16" fmla="*/ 623087 h 6450071"/>
              <a:gd name="connsiteX17" fmla="*/ 323682 w 5980014"/>
              <a:gd name="connsiteY17" fmla="*/ 647363 h 6450071"/>
              <a:gd name="connsiteX18" fmla="*/ 283222 w 5980014"/>
              <a:gd name="connsiteY18" fmla="*/ 687823 h 6450071"/>
              <a:gd name="connsiteX19" fmla="*/ 258945 w 5980014"/>
              <a:gd name="connsiteY19" fmla="*/ 768743 h 6450071"/>
              <a:gd name="connsiteX20" fmla="*/ 242761 w 5980014"/>
              <a:gd name="connsiteY20" fmla="*/ 817296 h 6450071"/>
              <a:gd name="connsiteX21" fmla="*/ 218485 w 5980014"/>
              <a:gd name="connsiteY21" fmla="*/ 833480 h 6450071"/>
              <a:gd name="connsiteX22" fmla="*/ 226577 w 5980014"/>
              <a:gd name="connsiteY22" fmla="*/ 922492 h 6450071"/>
              <a:gd name="connsiteX23" fmla="*/ 234669 w 5980014"/>
              <a:gd name="connsiteY23" fmla="*/ 1149069 h 6450071"/>
              <a:gd name="connsiteX24" fmla="*/ 267037 w 5980014"/>
              <a:gd name="connsiteY24" fmla="*/ 1197621 h 6450071"/>
              <a:gd name="connsiteX25" fmla="*/ 275129 w 5980014"/>
              <a:gd name="connsiteY25" fmla="*/ 1221897 h 6450071"/>
              <a:gd name="connsiteX26" fmla="*/ 242761 w 5980014"/>
              <a:gd name="connsiteY26" fmla="*/ 1367554 h 6450071"/>
              <a:gd name="connsiteX27" fmla="*/ 169933 w 5980014"/>
              <a:gd name="connsiteY27" fmla="*/ 1359462 h 6450071"/>
              <a:gd name="connsiteX28" fmla="*/ 64737 w 5980014"/>
              <a:gd name="connsiteY28" fmla="*/ 1359462 h 6450071"/>
              <a:gd name="connsiteX29" fmla="*/ 32368 w 5980014"/>
              <a:gd name="connsiteY29" fmla="*/ 1375646 h 6450071"/>
              <a:gd name="connsiteX30" fmla="*/ 16184 w 5980014"/>
              <a:gd name="connsiteY30" fmla="*/ 1399922 h 6450071"/>
              <a:gd name="connsiteX31" fmla="*/ 0 w 5980014"/>
              <a:gd name="connsiteY31" fmla="*/ 1464658 h 6450071"/>
              <a:gd name="connsiteX32" fmla="*/ 8092 w 5980014"/>
              <a:gd name="connsiteY32" fmla="*/ 1497027 h 6450071"/>
              <a:gd name="connsiteX33" fmla="*/ 40460 w 5980014"/>
              <a:gd name="connsiteY33" fmla="*/ 1545579 h 6450071"/>
              <a:gd name="connsiteX34" fmla="*/ 89013 w 5980014"/>
              <a:gd name="connsiteY34" fmla="*/ 1553671 h 6450071"/>
              <a:gd name="connsiteX35" fmla="*/ 113289 w 5980014"/>
              <a:gd name="connsiteY35" fmla="*/ 1561763 h 6450071"/>
              <a:gd name="connsiteX36" fmla="*/ 129473 w 5980014"/>
              <a:gd name="connsiteY36" fmla="*/ 1610315 h 6450071"/>
              <a:gd name="connsiteX37" fmla="*/ 121381 w 5980014"/>
              <a:gd name="connsiteY37" fmla="*/ 1658867 h 6450071"/>
              <a:gd name="connsiteX38" fmla="*/ 72829 w 5980014"/>
              <a:gd name="connsiteY38" fmla="*/ 1723604 h 6450071"/>
              <a:gd name="connsiteX39" fmla="*/ 56645 w 5980014"/>
              <a:gd name="connsiteY39" fmla="*/ 1772156 h 6450071"/>
              <a:gd name="connsiteX40" fmla="*/ 48552 w 5980014"/>
              <a:gd name="connsiteY40" fmla="*/ 1796432 h 6450071"/>
              <a:gd name="connsiteX41" fmla="*/ 48552 w 5980014"/>
              <a:gd name="connsiteY41" fmla="*/ 1950180 h 6450071"/>
              <a:gd name="connsiteX42" fmla="*/ 32368 w 5980014"/>
              <a:gd name="connsiteY42" fmla="*/ 1966365 h 6450071"/>
              <a:gd name="connsiteX43" fmla="*/ 0 w 5980014"/>
              <a:gd name="connsiteY43" fmla="*/ 2039193 h 6450071"/>
              <a:gd name="connsiteX44" fmla="*/ 8092 w 5980014"/>
              <a:gd name="connsiteY44" fmla="*/ 2233402 h 6450071"/>
              <a:gd name="connsiteX45" fmla="*/ 24276 w 5980014"/>
              <a:gd name="connsiteY45" fmla="*/ 2281954 h 6450071"/>
              <a:gd name="connsiteX46" fmla="*/ 40460 w 5980014"/>
              <a:gd name="connsiteY46" fmla="*/ 2395242 h 6450071"/>
              <a:gd name="connsiteX47" fmla="*/ 56645 w 5980014"/>
              <a:gd name="connsiteY47" fmla="*/ 2419519 h 6450071"/>
              <a:gd name="connsiteX48" fmla="*/ 80921 w 5980014"/>
              <a:gd name="connsiteY48" fmla="*/ 2427611 h 6450071"/>
              <a:gd name="connsiteX49" fmla="*/ 129473 w 5980014"/>
              <a:gd name="connsiteY49" fmla="*/ 2459979 h 6450071"/>
              <a:gd name="connsiteX50" fmla="*/ 226577 w 5980014"/>
              <a:gd name="connsiteY50" fmla="*/ 2492347 h 6450071"/>
              <a:gd name="connsiteX51" fmla="*/ 250853 w 5980014"/>
              <a:gd name="connsiteY51" fmla="*/ 2500439 h 6450071"/>
              <a:gd name="connsiteX52" fmla="*/ 275129 w 5980014"/>
              <a:gd name="connsiteY52" fmla="*/ 2508531 h 6450071"/>
              <a:gd name="connsiteX53" fmla="*/ 299406 w 5980014"/>
              <a:gd name="connsiteY53" fmla="*/ 2548991 h 6450071"/>
              <a:gd name="connsiteX54" fmla="*/ 331774 w 5980014"/>
              <a:gd name="connsiteY54" fmla="*/ 2597543 h 6450071"/>
              <a:gd name="connsiteX55" fmla="*/ 347958 w 5980014"/>
              <a:gd name="connsiteY55" fmla="*/ 2646096 h 6450071"/>
              <a:gd name="connsiteX56" fmla="*/ 356050 w 5980014"/>
              <a:gd name="connsiteY56" fmla="*/ 2686556 h 6450071"/>
              <a:gd name="connsiteX57" fmla="*/ 372234 w 5980014"/>
              <a:gd name="connsiteY57" fmla="*/ 2767476 h 6450071"/>
              <a:gd name="connsiteX58" fmla="*/ 388418 w 5980014"/>
              <a:gd name="connsiteY58" fmla="*/ 2816028 h 6450071"/>
              <a:gd name="connsiteX59" fmla="*/ 436970 w 5980014"/>
              <a:gd name="connsiteY59" fmla="*/ 2832212 h 6450071"/>
              <a:gd name="connsiteX60" fmla="*/ 453154 w 5980014"/>
              <a:gd name="connsiteY60" fmla="*/ 2880765 h 6450071"/>
              <a:gd name="connsiteX61" fmla="*/ 461246 w 5980014"/>
              <a:gd name="connsiteY61" fmla="*/ 2905041 h 6450071"/>
              <a:gd name="connsiteX62" fmla="*/ 485522 w 5980014"/>
              <a:gd name="connsiteY62" fmla="*/ 2929317 h 6450071"/>
              <a:gd name="connsiteX63" fmla="*/ 509799 w 5980014"/>
              <a:gd name="connsiteY63" fmla="*/ 2945501 h 6450071"/>
              <a:gd name="connsiteX64" fmla="*/ 525983 w 5980014"/>
              <a:gd name="connsiteY64" fmla="*/ 2969777 h 6450071"/>
              <a:gd name="connsiteX65" fmla="*/ 550259 w 5980014"/>
              <a:gd name="connsiteY65" fmla="*/ 2985961 h 6450071"/>
              <a:gd name="connsiteX66" fmla="*/ 566443 w 5980014"/>
              <a:gd name="connsiteY66" fmla="*/ 3034513 h 6450071"/>
              <a:gd name="connsiteX67" fmla="*/ 582627 w 5980014"/>
              <a:gd name="connsiteY67" fmla="*/ 3091157 h 6450071"/>
              <a:gd name="connsiteX68" fmla="*/ 574535 w 5980014"/>
              <a:gd name="connsiteY68" fmla="*/ 3196354 h 6450071"/>
              <a:gd name="connsiteX69" fmla="*/ 566443 w 5980014"/>
              <a:gd name="connsiteY69" fmla="*/ 3220630 h 6450071"/>
              <a:gd name="connsiteX70" fmla="*/ 517891 w 5980014"/>
              <a:gd name="connsiteY70" fmla="*/ 3236814 h 6450071"/>
              <a:gd name="connsiteX71" fmla="*/ 509799 w 5980014"/>
              <a:gd name="connsiteY71" fmla="*/ 3350103 h 6450071"/>
              <a:gd name="connsiteX72" fmla="*/ 558351 w 5980014"/>
              <a:gd name="connsiteY72" fmla="*/ 3358195 h 6450071"/>
              <a:gd name="connsiteX73" fmla="*/ 679731 w 5980014"/>
              <a:gd name="connsiteY73" fmla="*/ 3366287 h 6450071"/>
              <a:gd name="connsiteX74" fmla="*/ 744468 w 5980014"/>
              <a:gd name="connsiteY74" fmla="*/ 3382471 h 6450071"/>
              <a:gd name="connsiteX75" fmla="*/ 793020 w 5980014"/>
              <a:gd name="connsiteY75" fmla="*/ 3398655 h 6450071"/>
              <a:gd name="connsiteX76" fmla="*/ 946768 w 5980014"/>
              <a:gd name="connsiteY76" fmla="*/ 3390563 h 6450071"/>
              <a:gd name="connsiteX77" fmla="*/ 1011505 w 5980014"/>
              <a:gd name="connsiteY77" fmla="*/ 3398655 h 6450071"/>
              <a:gd name="connsiteX78" fmla="*/ 1060057 w 5980014"/>
              <a:gd name="connsiteY78" fmla="*/ 3431023 h 6450071"/>
              <a:gd name="connsiteX79" fmla="*/ 1092425 w 5980014"/>
              <a:gd name="connsiteY79" fmla="*/ 3479575 h 6450071"/>
              <a:gd name="connsiteX80" fmla="*/ 1124793 w 5980014"/>
              <a:gd name="connsiteY80" fmla="*/ 3528127 h 6450071"/>
              <a:gd name="connsiteX81" fmla="*/ 1124793 w 5980014"/>
              <a:gd name="connsiteY81" fmla="*/ 3657600 h 6450071"/>
              <a:gd name="connsiteX82" fmla="*/ 1108609 w 5980014"/>
              <a:gd name="connsiteY82" fmla="*/ 3706152 h 6450071"/>
              <a:gd name="connsiteX83" fmla="*/ 1084333 w 5980014"/>
              <a:gd name="connsiteY83" fmla="*/ 3722336 h 6450071"/>
              <a:gd name="connsiteX84" fmla="*/ 1076241 w 5980014"/>
              <a:gd name="connsiteY84" fmla="*/ 3770888 h 6450071"/>
              <a:gd name="connsiteX85" fmla="*/ 1068149 w 5980014"/>
              <a:gd name="connsiteY85" fmla="*/ 3827533 h 6450071"/>
              <a:gd name="connsiteX86" fmla="*/ 1051965 w 5980014"/>
              <a:gd name="connsiteY86" fmla="*/ 3851809 h 6450071"/>
              <a:gd name="connsiteX87" fmla="*/ 1003413 w 5980014"/>
              <a:gd name="connsiteY87" fmla="*/ 3867993 h 6450071"/>
              <a:gd name="connsiteX88" fmla="*/ 979137 w 5980014"/>
              <a:gd name="connsiteY88" fmla="*/ 3859901 h 6450071"/>
              <a:gd name="connsiteX89" fmla="*/ 962952 w 5980014"/>
              <a:gd name="connsiteY89" fmla="*/ 3843717 h 6450071"/>
              <a:gd name="connsiteX90" fmla="*/ 914400 w 5980014"/>
              <a:gd name="connsiteY90" fmla="*/ 3819441 h 6450071"/>
              <a:gd name="connsiteX91" fmla="*/ 890124 w 5980014"/>
              <a:gd name="connsiteY91" fmla="*/ 3843717 h 6450071"/>
              <a:gd name="connsiteX92" fmla="*/ 865848 w 5980014"/>
              <a:gd name="connsiteY92" fmla="*/ 3851809 h 6450071"/>
              <a:gd name="connsiteX93" fmla="*/ 825388 w 5980014"/>
              <a:gd name="connsiteY93" fmla="*/ 3884177 h 6450071"/>
              <a:gd name="connsiteX94" fmla="*/ 801112 w 5980014"/>
              <a:gd name="connsiteY94" fmla="*/ 3908453 h 6450071"/>
              <a:gd name="connsiteX95" fmla="*/ 793020 w 5980014"/>
              <a:gd name="connsiteY95" fmla="*/ 3932729 h 6450071"/>
              <a:gd name="connsiteX96" fmla="*/ 776836 w 5980014"/>
              <a:gd name="connsiteY96" fmla="*/ 3957005 h 6450071"/>
              <a:gd name="connsiteX97" fmla="*/ 760652 w 5980014"/>
              <a:gd name="connsiteY97" fmla="*/ 4013650 h 6450071"/>
              <a:gd name="connsiteX98" fmla="*/ 752560 w 5980014"/>
              <a:gd name="connsiteY98" fmla="*/ 4037926 h 6450071"/>
              <a:gd name="connsiteX99" fmla="*/ 744468 w 5980014"/>
              <a:gd name="connsiteY99" fmla="*/ 4102662 h 6450071"/>
              <a:gd name="connsiteX100" fmla="*/ 736375 w 5980014"/>
              <a:gd name="connsiteY100" fmla="*/ 4175490 h 6450071"/>
              <a:gd name="connsiteX101" fmla="*/ 728283 w 5980014"/>
              <a:gd name="connsiteY101" fmla="*/ 4215950 h 6450071"/>
              <a:gd name="connsiteX102" fmla="*/ 736375 w 5980014"/>
              <a:gd name="connsiteY102" fmla="*/ 4353515 h 6450071"/>
              <a:gd name="connsiteX103" fmla="*/ 760652 w 5980014"/>
              <a:gd name="connsiteY103" fmla="*/ 4402067 h 6450071"/>
              <a:gd name="connsiteX104" fmla="*/ 784928 w 5980014"/>
              <a:gd name="connsiteY104" fmla="*/ 4410159 h 6450071"/>
              <a:gd name="connsiteX105" fmla="*/ 809204 w 5980014"/>
              <a:gd name="connsiteY105" fmla="*/ 4426343 h 6450071"/>
              <a:gd name="connsiteX106" fmla="*/ 954860 w 5980014"/>
              <a:gd name="connsiteY106" fmla="*/ 4450619 h 6450071"/>
              <a:gd name="connsiteX107" fmla="*/ 1003413 w 5980014"/>
              <a:gd name="connsiteY107" fmla="*/ 4466804 h 6450071"/>
              <a:gd name="connsiteX108" fmla="*/ 1051965 w 5980014"/>
              <a:gd name="connsiteY108" fmla="*/ 4499172 h 6450071"/>
              <a:gd name="connsiteX109" fmla="*/ 1076241 w 5980014"/>
              <a:gd name="connsiteY109" fmla="*/ 4515356 h 6450071"/>
              <a:gd name="connsiteX110" fmla="*/ 1100517 w 5980014"/>
              <a:gd name="connsiteY110" fmla="*/ 4523448 h 6450071"/>
              <a:gd name="connsiteX111" fmla="*/ 1116701 w 5980014"/>
              <a:gd name="connsiteY111" fmla="*/ 4588184 h 6450071"/>
              <a:gd name="connsiteX112" fmla="*/ 1124793 w 5980014"/>
              <a:gd name="connsiteY112" fmla="*/ 4612460 h 6450071"/>
              <a:gd name="connsiteX113" fmla="*/ 1181437 w 5980014"/>
              <a:gd name="connsiteY113" fmla="*/ 4685288 h 6450071"/>
              <a:gd name="connsiteX114" fmla="*/ 1229990 w 5980014"/>
              <a:gd name="connsiteY114" fmla="*/ 4709565 h 6450071"/>
              <a:gd name="connsiteX115" fmla="*/ 1254266 w 5980014"/>
              <a:gd name="connsiteY115" fmla="*/ 4725749 h 6450071"/>
              <a:gd name="connsiteX116" fmla="*/ 1391830 w 5980014"/>
              <a:gd name="connsiteY116" fmla="*/ 4733841 h 6450071"/>
              <a:gd name="connsiteX117" fmla="*/ 1424199 w 5980014"/>
              <a:gd name="connsiteY117" fmla="*/ 4806669 h 6450071"/>
              <a:gd name="connsiteX118" fmla="*/ 1440383 w 5980014"/>
              <a:gd name="connsiteY118" fmla="*/ 4855221 h 6450071"/>
              <a:gd name="connsiteX119" fmla="*/ 1432291 w 5980014"/>
              <a:gd name="connsiteY119" fmla="*/ 4895681 h 6450071"/>
              <a:gd name="connsiteX120" fmla="*/ 1367554 w 5980014"/>
              <a:gd name="connsiteY120" fmla="*/ 4928050 h 6450071"/>
              <a:gd name="connsiteX121" fmla="*/ 1343278 w 5980014"/>
              <a:gd name="connsiteY121" fmla="*/ 4936142 h 6450071"/>
              <a:gd name="connsiteX122" fmla="*/ 1319002 w 5980014"/>
              <a:gd name="connsiteY122" fmla="*/ 4944234 h 6450071"/>
              <a:gd name="connsiteX123" fmla="*/ 1302818 w 5980014"/>
              <a:gd name="connsiteY123" fmla="*/ 4968510 h 6450071"/>
              <a:gd name="connsiteX124" fmla="*/ 1302818 w 5980014"/>
              <a:gd name="connsiteY124" fmla="*/ 5041338 h 6450071"/>
              <a:gd name="connsiteX125" fmla="*/ 1327094 w 5980014"/>
              <a:gd name="connsiteY125" fmla="*/ 5057522 h 6450071"/>
              <a:gd name="connsiteX126" fmla="*/ 1367554 w 5980014"/>
              <a:gd name="connsiteY126" fmla="*/ 5065614 h 6450071"/>
              <a:gd name="connsiteX127" fmla="*/ 1391830 w 5980014"/>
              <a:gd name="connsiteY127" fmla="*/ 5073706 h 6450071"/>
              <a:gd name="connsiteX128" fmla="*/ 1408014 w 5980014"/>
              <a:gd name="connsiteY128" fmla="*/ 5097982 h 6450071"/>
              <a:gd name="connsiteX129" fmla="*/ 1448475 w 5980014"/>
              <a:gd name="connsiteY129" fmla="*/ 5130350 h 6450071"/>
              <a:gd name="connsiteX130" fmla="*/ 1472751 w 5980014"/>
              <a:gd name="connsiteY130" fmla="*/ 5138442 h 6450071"/>
              <a:gd name="connsiteX131" fmla="*/ 1497027 w 5980014"/>
              <a:gd name="connsiteY131" fmla="*/ 5162719 h 6450071"/>
              <a:gd name="connsiteX132" fmla="*/ 1545579 w 5980014"/>
              <a:gd name="connsiteY132" fmla="*/ 5178903 h 6450071"/>
              <a:gd name="connsiteX133" fmla="*/ 1577947 w 5980014"/>
              <a:gd name="connsiteY133" fmla="*/ 5186995 h 6450071"/>
              <a:gd name="connsiteX134" fmla="*/ 1618407 w 5980014"/>
              <a:gd name="connsiteY134" fmla="*/ 5195087 h 6450071"/>
              <a:gd name="connsiteX135" fmla="*/ 1642683 w 5980014"/>
              <a:gd name="connsiteY135" fmla="*/ 5203179 h 6450071"/>
              <a:gd name="connsiteX136" fmla="*/ 1658868 w 5980014"/>
              <a:gd name="connsiteY136" fmla="*/ 5219363 h 6450071"/>
              <a:gd name="connsiteX137" fmla="*/ 1683144 w 5980014"/>
              <a:gd name="connsiteY137" fmla="*/ 5235547 h 6450071"/>
              <a:gd name="connsiteX138" fmla="*/ 1723604 w 5980014"/>
              <a:gd name="connsiteY138" fmla="*/ 5308375 h 6450071"/>
              <a:gd name="connsiteX139" fmla="*/ 1731696 w 5980014"/>
              <a:gd name="connsiteY139" fmla="*/ 5373111 h 6450071"/>
              <a:gd name="connsiteX140" fmla="*/ 1747880 w 5980014"/>
              <a:gd name="connsiteY140" fmla="*/ 5389296 h 6450071"/>
              <a:gd name="connsiteX141" fmla="*/ 1755972 w 5980014"/>
              <a:gd name="connsiteY141" fmla="*/ 5413572 h 6450071"/>
              <a:gd name="connsiteX142" fmla="*/ 1731696 w 5980014"/>
              <a:gd name="connsiteY142" fmla="*/ 5429756 h 6450071"/>
              <a:gd name="connsiteX143" fmla="*/ 1675052 w 5980014"/>
              <a:gd name="connsiteY143" fmla="*/ 5445940 h 6450071"/>
              <a:gd name="connsiteX144" fmla="*/ 1650775 w 5980014"/>
              <a:gd name="connsiteY144" fmla="*/ 5462124 h 6450071"/>
              <a:gd name="connsiteX145" fmla="*/ 1658868 w 5980014"/>
              <a:gd name="connsiteY145" fmla="*/ 5502584 h 6450071"/>
              <a:gd name="connsiteX146" fmla="*/ 1683144 w 5980014"/>
              <a:gd name="connsiteY146" fmla="*/ 5510676 h 6450071"/>
              <a:gd name="connsiteX147" fmla="*/ 1739788 w 5980014"/>
              <a:gd name="connsiteY147" fmla="*/ 5518768 h 6450071"/>
              <a:gd name="connsiteX148" fmla="*/ 1755972 w 5980014"/>
              <a:gd name="connsiteY148" fmla="*/ 5543044 h 6450071"/>
              <a:gd name="connsiteX149" fmla="*/ 1804524 w 5980014"/>
              <a:gd name="connsiteY149" fmla="*/ 5640149 h 6450071"/>
              <a:gd name="connsiteX150" fmla="*/ 1828800 w 5980014"/>
              <a:gd name="connsiteY150" fmla="*/ 5648241 h 6450071"/>
              <a:gd name="connsiteX151" fmla="*/ 1877352 w 5980014"/>
              <a:gd name="connsiteY151" fmla="*/ 5680609 h 6450071"/>
              <a:gd name="connsiteX152" fmla="*/ 1942089 w 5980014"/>
              <a:gd name="connsiteY152" fmla="*/ 5696793 h 6450071"/>
              <a:gd name="connsiteX153" fmla="*/ 1990641 w 5980014"/>
              <a:gd name="connsiteY153" fmla="*/ 5688701 h 6450071"/>
              <a:gd name="connsiteX154" fmla="*/ 2014917 w 5980014"/>
              <a:gd name="connsiteY154" fmla="*/ 5680609 h 6450071"/>
              <a:gd name="connsiteX155" fmla="*/ 2039193 w 5980014"/>
              <a:gd name="connsiteY155" fmla="*/ 5632057 h 6450071"/>
              <a:gd name="connsiteX156" fmla="*/ 2071561 w 5980014"/>
              <a:gd name="connsiteY156" fmla="*/ 5623965 h 6450071"/>
              <a:gd name="connsiteX157" fmla="*/ 2168666 w 5980014"/>
              <a:gd name="connsiteY157" fmla="*/ 5607780 h 6450071"/>
              <a:gd name="connsiteX158" fmla="*/ 2217218 w 5980014"/>
              <a:gd name="connsiteY158" fmla="*/ 5583504 h 6450071"/>
              <a:gd name="connsiteX159" fmla="*/ 2241494 w 5980014"/>
              <a:gd name="connsiteY159" fmla="*/ 5591596 h 6450071"/>
              <a:gd name="connsiteX160" fmla="*/ 2257678 w 5980014"/>
              <a:gd name="connsiteY160" fmla="*/ 5615873 h 6450071"/>
              <a:gd name="connsiteX161" fmla="*/ 2306230 w 5980014"/>
              <a:gd name="connsiteY161" fmla="*/ 5632057 h 6450071"/>
              <a:gd name="connsiteX162" fmla="*/ 2435703 w 5980014"/>
              <a:gd name="connsiteY162" fmla="*/ 5648241 h 6450071"/>
              <a:gd name="connsiteX163" fmla="*/ 2516623 w 5980014"/>
              <a:gd name="connsiteY163" fmla="*/ 5664425 h 6450071"/>
              <a:gd name="connsiteX164" fmla="*/ 2589452 w 5980014"/>
              <a:gd name="connsiteY164" fmla="*/ 5688701 h 6450071"/>
              <a:gd name="connsiteX165" fmla="*/ 2613728 w 5980014"/>
              <a:gd name="connsiteY165" fmla="*/ 5696793 h 6450071"/>
              <a:gd name="connsiteX166" fmla="*/ 2638004 w 5980014"/>
              <a:gd name="connsiteY166" fmla="*/ 5704885 h 6450071"/>
              <a:gd name="connsiteX167" fmla="*/ 2710832 w 5980014"/>
              <a:gd name="connsiteY167" fmla="*/ 5761529 h 6450071"/>
              <a:gd name="connsiteX168" fmla="*/ 2743200 w 5980014"/>
              <a:gd name="connsiteY168" fmla="*/ 5818173 h 6450071"/>
              <a:gd name="connsiteX169" fmla="*/ 2783660 w 5980014"/>
              <a:gd name="connsiteY169" fmla="*/ 5874818 h 6450071"/>
              <a:gd name="connsiteX170" fmla="*/ 2807937 w 5980014"/>
              <a:gd name="connsiteY170" fmla="*/ 5915278 h 6450071"/>
              <a:gd name="connsiteX171" fmla="*/ 2824121 w 5980014"/>
              <a:gd name="connsiteY171" fmla="*/ 5971922 h 6450071"/>
              <a:gd name="connsiteX172" fmla="*/ 2848397 w 5980014"/>
              <a:gd name="connsiteY172" fmla="*/ 5996198 h 6450071"/>
              <a:gd name="connsiteX173" fmla="*/ 2888857 w 5980014"/>
              <a:gd name="connsiteY173" fmla="*/ 6036658 h 6450071"/>
              <a:gd name="connsiteX174" fmla="*/ 2921225 w 5980014"/>
              <a:gd name="connsiteY174" fmla="*/ 6085211 h 6450071"/>
              <a:gd name="connsiteX175" fmla="*/ 2937409 w 5980014"/>
              <a:gd name="connsiteY175" fmla="*/ 6109487 h 6450071"/>
              <a:gd name="connsiteX176" fmla="*/ 3010237 w 5980014"/>
              <a:gd name="connsiteY176" fmla="*/ 6174223 h 6450071"/>
              <a:gd name="connsiteX177" fmla="*/ 3050698 w 5980014"/>
              <a:gd name="connsiteY177" fmla="*/ 6198499 h 6450071"/>
              <a:gd name="connsiteX178" fmla="*/ 3139710 w 5980014"/>
              <a:gd name="connsiteY178" fmla="*/ 6206591 h 6450071"/>
              <a:gd name="connsiteX179" fmla="*/ 3212538 w 5980014"/>
              <a:gd name="connsiteY179" fmla="*/ 6214683 h 6450071"/>
              <a:gd name="connsiteX180" fmla="*/ 3261091 w 5980014"/>
              <a:gd name="connsiteY180" fmla="*/ 6230867 h 6450071"/>
              <a:gd name="connsiteX181" fmla="*/ 3325827 w 5980014"/>
              <a:gd name="connsiteY181" fmla="*/ 6247051 h 6450071"/>
              <a:gd name="connsiteX182" fmla="*/ 3609048 w 5980014"/>
              <a:gd name="connsiteY182" fmla="*/ 6238959 h 6450071"/>
              <a:gd name="connsiteX183" fmla="*/ 3633324 w 5980014"/>
              <a:gd name="connsiteY183" fmla="*/ 6222775 h 6450071"/>
              <a:gd name="connsiteX184" fmla="*/ 3689968 w 5980014"/>
              <a:gd name="connsiteY184" fmla="*/ 6206591 h 6450071"/>
              <a:gd name="connsiteX185" fmla="*/ 3714245 w 5980014"/>
              <a:gd name="connsiteY185" fmla="*/ 6198499 h 6450071"/>
              <a:gd name="connsiteX186" fmla="*/ 3738521 w 5980014"/>
              <a:gd name="connsiteY186" fmla="*/ 6182315 h 6450071"/>
              <a:gd name="connsiteX187" fmla="*/ 3746613 w 5980014"/>
              <a:gd name="connsiteY187" fmla="*/ 6158039 h 6450071"/>
              <a:gd name="connsiteX188" fmla="*/ 3762797 w 5980014"/>
              <a:gd name="connsiteY188" fmla="*/ 6133763 h 6450071"/>
              <a:gd name="connsiteX189" fmla="*/ 3746613 w 5980014"/>
              <a:gd name="connsiteY189" fmla="*/ 6109487 h 6450071"/>
              <a:gd name="connsiteX190" fmla="*/ 3795165 w 5980014"/>
              <a:gd name="connsiteY190" fmla="*/ 6085211 h 6450071"/>
              <a:gd name="connsiteX191" fmla="*/ 3851809 w 5980014"/>
              <a:gd name="connsiteY191" fmla="*/ 6093303 h 6450071"/>
              <a:gd name="connsiteX192" fmla="*/ 3859901 w 5980014"/>
              <a:gd name="connsiteY192" fmla="*/ 6117579 h 6450071"/>
              <a:gd name="connsiteX193" fmla="*/ 3835625 w 5980014"/>
              <a:gd name="connsiteY193" fmla="*/ 6222775 h 6450071"/>
              <a:gd name="connsiteX194" fmla="*/ 3827533 w 5980014"/>
              <a:gd name="connsiteY194" fmla="*/ 6255143 h 6450071"/>
              <a:gd name="connsiteX195" fmla="*/ 3827533 w 5980014"/>
              <a:gd name="connsiteY195" fmla="*/ 6311788 h 6450071"/>
              <a:gd name="connsiteX196" fmla="*/ 3851809 w 5980014"/>
              <a:gd name="connsiteY196" fmla="*/ 6319880 h 6450071"/>
              <a:gd name="connsiteX197" fmla="*/ 3916545 w 5980014"/>
              <a:gd name="connsiteY197" fmla="*/ 6344156 h 6450071"/>
              <a:gd name="connsiteX198" fmla="*/ 3973190 w 5980014"/>
              <a:gd name="connsiteY198" fmla="*/ 6336064 h 6450071"/>
              <a:gd name="connsiteX199" fmla="*/ 4021742 w 5980014"/>
              <a:gd name="connsiteY199" fmla="*/ 6319880 h 6450071"/>
              <a:gd name="connsiteX200" fmla="*/ 4054110 w 5980014"/>
              <a:gd name="connsiteY200" fmla="*/ 6311788 h 6450071"/>
              <a:gd name="connsiteX201" fmla="*/ 4102662 w 5980014"/>
              <a:gd name="connsiteY201" fmla="*/ 6295604 h 6450071"/>
              <a:gd name="connsiteX202" fmla="*/ 4126938 w 5980014"/>
              <a:gd name="connsiteY202" fmla="*/ 6287511 h 6450071"/>
              <a:gd name="connsiteX203" fmla="*/ 4183583 w 5980014"/>
              <a:gd name="connsiteY203" fmla="*/ 6279419 h 6450071"/>
              <a:gd name="connsiteX204" fmla="*/ 4580092 w 5980014"/>
              <a:gd name="connsiteY204" fmla="*/ 6271327 h 6450071"/>
              <a:gd name="connsiteX205" fmla="*/ 4661013 w 5980014"/>
              <a:gd name="connsiteY205" fmla="*/ 6279419 h 6450071"/>
              <a:gd name="connsiteX206" fmla="*/ 4709565 w 5980014"/>
              <a:gd name="connsiteY206" fmla="*/ 6295604 h 6450071"/>
              <a:gd name="connsiteX207" fmla="*/ 4733841 w 5980014"/>
              <a:gd name="connsiteY207" fmla="*/ 6303696 h 6450071"/>
              <a:gd name="connsiteX208" fmla="*/ 4814761 w 5980014"/>
              <a:gd name="connsiteY208" fmla="*/ 6311788 h 6450071"/>
              <a:gd name="connsiteX209" fmla="*/ 4839037 w 5980014"/>
              <a:gd name="connsiteY209" fmla="*/ 6319880 h 6450071"/>
              <a:gd name="connsiteX210" fmla="*/ 4944234 w 5980014"/>
              <a:gd name="connsiteY210" fmla="*/ 6336064 h 6450071"/>
              <a:gd name="connsiteX211" fmla="*/ 5227455 w 5980014"/>
              <a:gd name="connsiteY211" fmla="*/ 6319880 h 6450071"/>
              <a:gd name="connsiteX212" fmla="*/ 5316468 w 5980014"/>
              <a:gd name="connsiteY212" fmla="*/ 6327972 h 6450071"/>
              <a:gd name="connsiteX213" fmla="*/ 5437848 w 5980014"/>
              <a:gd name="connsiteY213" fmla="*/ 6344156 h 6450071"/>
              <a:gd name="connsiteX214" fmla="*/ 5510676 w 5980014"/>
              <a:gd name="connsiteY214" fmla="*/ 6352248 h 6450071"/>
              <a:gd name="connsiteX215" fmla="*/ 5559229 w 5980014"/>
              <a:gd name="connsiteY215" fmla="*/ 6360340 h 6450071"/>
              <a:gd name="connsiteX216" fmla="*/ 5753437 w 5980014"/>
              <a:gd name="connsiteY216" fmla="*/ 6368432 h 6450071"/>
              <a:gd name="connsiteX217" fmla="*/ 5866726 w 5980014"/>
              <a:gd name="connsiteY217" fmla="*/ 6376524 h 6450071"/>
              <a:gd name="connsiteX218" fmla="*/ 5931462 w 5980014"/>
              <a:gd name="connsiteY218" fmla="*/ 6400800 h 6450071"/>
              <a:gd name="connsiteX219" fmla="*/ 5971922 w 5980014"/>
              <a:gd name="connsiteY219" fmla="*/ 6449352 h 6450071"/>
              <a:gd name="connsiteX220" fmla="*/ 5980014 w 5980014"/>
              <a:gd name="connsiteY220" fmla="*/ 6449352 h 6450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Lst>
            <a:rect l="l" t="t" r="r" b="b"/>
            <a:pathLst>
              <a:path w="5980014" h="6450071">
                <a:moveTo>
                  <a:pt x="728283" y="0"/>
                </a:moveTo>
                <a:cubicBezTo>
                  <a:pt x="722531" y="28762"/>
                  <a:pt x="713353" y="39854"/>
                  <a:pt x="728283" y="64736"/>
                </a:cubicBezTo>
                <a:cubicBezTo>
                  <a:pt x="732208" y="71278"/>
                  <a:pt x="739073" y="75525"/>
                  <a:pt x="744468" y="80920"/>
                </a:cubicBezTo>
                <a:cubicBezTo>
                  <a:pt x="747165" y="89012"/>
                  <a:pt x="757678" y="98372"/>
                  <a:pt x="752560" y="105196"/>
                </a:cubicBezTo>
                <a:cubicBezTo>
                  <a:pt x="745887" y="114093"/>
                  <a:pt x="730844" y="110092"/>
                  <a:pt x="720191" y="113288"/>
                </a:cubicBezTo>
                <a:cubicBezTo>
                  <a:pt x="640040" y="137334"/>
                  <a:pt x="703887" y="124098"/>
                  <a:pt x="623087" y="137565"/>
                </a:cubicBezTo>
                <a:cubicBezTo>
                  <a:pt x="579930" y="202301"/>
                  <a:pt x="636574" y="124078"/>
                  <a:pt x="582627" y="178025"/>
                </a:cubicBezTo>
                <a:cubicBezTo>
                  <a:pt x="528680" y="231972"/>
                  <a:pt x="606903" y="175328"/>
                  <a:pt x="542167" y="218485"/>
                </a:cubicBezTo>
                <a:cubicBezTo>
                  <a:pt x="536772" y="226577"/>
                  <a:pt x="532860" y="235884"/>
                  <a:pt x="525983" y="242761"/>
                </a:cubicBezTo>
                <a:cubicBezTo>
                  <a:pt x="493044" y="275699"/>
                  <a:pt x="501228" y="243079"/>
                  <a:pt x="453154" y="275129"/>
                </a:cubicBezTo>
                <a:lnTo>
                  <a:pt x="428878" y="291313"/>
                </a:lnTo>
                <a:cubicBezTo>
                  <a:pt x="397342" y="338617"/>
                  <a:pt x="404602" y="319247"/>
                  <a:pt x="404602" y="412694"/>
                </a:cubicBezTo>
                <a:cubicBezTo>
                  <a:pt x="404602" y="428037"/>
                  <a:pt x="402682" y="514050"/>
                  <a:pt x="420786" y="550258"/>
                </a:cubicBezTo>
                <a:cubicBezTo>
                  <a:pt x="425135" y="558957"/>
                  <a:pt x="431575" y="566442"/>
                  <a:pt x="436970" y="574534"/>
                </a:cubicBezTo>
                <a:cubicBezTo>
                  <a:pt x="404397" y="607109"/>
                  <a:pt x="440614" y="576441"/>
                  <a:pt x="388418" y="598811"/>
                </a:cubicBezTo>
                <a:cubicBezTo>
                  <a:pt x="379479" y="602642"/>
                  <a:pt x="372841" y="610646"/>
                  <a:pt x="364142" y="614995"/>
                </a:cubicBezTo>
                <a:cubicBezTo>
                  <a:pt x="356513" y="618810"/>
                  <a:pt x="347958" y="620390"/>
                  <a:pt x="339866" y="623087"/>
                </a:cubicBezTo>
                <a:cubicBezTo>
                  <a:pt x="334471" y="631179"/>
                  <a:pt x="330559" y="640486"/>
                  <a:pt x="323682" y="647363"/>
                </a:cubicBezTo>
                <a:cubicBezTo>
                  <a:pt x="295629" y="675416"/>
                  <a:pt x="300486" y="648980"/>
                  <a:pt x="283222" y="687823"/>
                </a:cubicBezTo>
                <a:cubicBezTo>
                  <a:pt x="265614" y="727440"/>
                  <a:pt x="269809" y="732528"/>
                  <a:pt x="258945" y="768743"/>
                </a:cubicBezTo>
                <a:cubicBezTo>
                  <a:pt x="254043" y="785083"/>
                  <a:pt x="256956" y="807833"/>
                  <a:pt x="242761" y="817296"/>
                </a:cubicBezTo>
                <a:lnTo>
                  <a:pt x="218485" y="833480"/>
                </a:lnTo>
                <a:cubicBezTo>
                  <a:pt x="221182" y="863151"/>
                  <a:pt x="225051" y="892738"/>
                  <a:pt x="226577" y="922492"/>
                </a:cubicBezTo>
                <a:cubicBezTo>
                  <a:pt x="230447" y="997967"/>
                  <a:pt x="223674" y="1074299"/>
                  <a:pt x="234669" y="1149069"/>
                </a:cubicBezTo>
                <a:cubicBezTo>
                  <a:pt x="237499" y="1168313"/>
                  <a:pt x="260886" y="1179168"/>
                  <a:pt x="267037" y="1197621"/>
                </a:cubicBezTo>
                <a:lnTo>
                  <a:pt x="275129" y="1221897"/>
                </a:lnTo>
                <a:cubicBezTo>
                  <a:pt x="273701" y="1246176"/>
                  <a:pt x="309284" y="1367554"/>
                  <a:pt x="242761" y="1367554"/>
                </a:cubicBezTo>
                <a:cubicBezTo>
                  <a:pt x="218336" y="1367554"/>
                  <a:pt x="194209" y="1362159"/>
                  <a:pt x="169933" y="1359462"/>
                </a:cubicBezTo>
                <a:cubicBezTo>
                  <a:pt x="125811" y="1344755"/>
                  <a:pt x="135486" y="1344302"/>
                  <a:pt x="64737" y="1359462"/>
                </a:cubicBezTo>
                <a:cubicBezTo>
                  <a:pt x="52942" y="1361990"/>
                  <a:pt x="43158" y="1370251"/>
                  <a:pt x="32368" y="1375646"/>
                </a:cubicBezTo>
                <a:cubicBezTo>
                  <a:pt x="26973" y="1383738"/>
                  <a:pt x="19508" y="1390782"/>
                  <a:pt x="16184" y="1399922"/>
                </a:cubicBezTo>
                <a:cubicBezTo>
                  <a:pt x="8583" y="1420826"/>
                  <a:pt x="0" y="1464658"/>
                  <a:pt x="0" y="1464658"/>
                </a:cubicBezTo>
                <a:cubicBezTo>
                  <a:pt x="2697" y="1475448"/>
                  <a:pt x="5037" y="1486333"/>
                  <a:pt x="8092" y="1497027"/>
                </a:cubicBezTo>
                <a:cubicBezTo>
                  <a:pt x="13779" y="1516932"/>
                  <a:pt x="18234" y="1535701"/>
                  <a:pt x="40460" y="1545579"/>
                </a:cubicBezTo>
                <a:cubicBezTo>
                  <a:pt x="55453" y="1552243"/>
                  <a:pt x="72829" y="1550974"/>
                  <a:pt x="89013" y="1553671"/>
                </a:cubicBezTo>
                <a:cubicBezTo>
                  <a:pt x="97105" y="1556368"/>
                  <a:pt x="108331" y="1554822"/>
                  <a:pt x="113289" y="1561763"/>
                </a:cubicBezTo>
                <a:cubicBezTo>
                  <a:pt x="123205" y="1575645"/>
                  <a:pt x="129473" y="1610315"/>
                  <a:pt x="129473" y="1610315"/>
                </a:cubicBezTo>
                <a:cubicBezTo>
                  <a:pt x="126776" y="1626499"/>
                  <a:pt x="127691" y="1643722"/>
                  <a:pt x="121381" y="1658867"/>
                </a:cubicBezTo>
                <a:cubicBezTo>
                  <a:pt x="108311" y="1690236"/>
                  <a:pt x="93537" y="1702895"/>
                  <a:pt x="72829" y="1723604"/>
                </a:cubicBezTo>
                <a:lnTo>
                  <a:pt x="56645" y="1772156"/>
                </a:lnTo>
                <a:lnTo>
                  <a:pt x="48552" y="1796432"/>
                </a:lnTo>
                <a:cubicBezTo>
                  <a:pt x="56371" y="1858978"/>
                  <a:pt x="64053" y="1883013"/>
                  <a:pt x="48552" y="1950180"/>
                </a:cubicBezTo>
                <a:cubicBezTo>
                  <a:pt x="46836" y="1957614"/>
                  <a:pt x="37763" y="1960970"/>
                  <a:pt x="32368" y="1966365"/>
                </a:cubicBezTo>
                <a:cubicBezTo>
                  <a:pt x="13109" y="2024143"/>
                  <a:pt x="25647" y="2000723"/>
                  <a:pt x="0" y="2039193"/>
                </a:cubicBezTo>
                <a:cubicBezTo>
                  <a:pt x="2697" y="2103929"/>
                  <a:pt x="1645" y="2168931"/>
                  <a:pt x="8092" y="2233402"/>
                </a:cubicBezTo>
                <a:cubicBezTo>
                  <a:pt x="9789" y="2250377"/>
                  <a:pt x="24276" y="2281954"/>
                  <a:pt x="24276" y="2281954"/>
                </a:cubicBezTo>
                <a:cubicBezTo>
                  <a:pt x="25703" y="2296223"/>
                  <a:pt x="28982" y="2368460"/>
                  <a:pt x="40460" y="2395242"/>
                </a:cubicBezTo>
                <a:cubicBezTo>
                  <a:pt x="44291" y="2404181"/>
                  <a:pt x="49050" y="2413443"/>
                  <a:pt x="56645" y="2419519"/>
                </a:cubicBezTo>
                <a:cubicBezTo>
                  <a:pt x="63306" y="2424847"/>
                  <a:pt x="73465" y="2423469"/>
                  <a:pt x="80921" y="2427611"/>
                </a:cubicBezTo>
                <a:cubicBezTo>
                  <a:pt x="97924" y="2437057"/>
                  <a:pt x="111020" y="2453828"/>
                  <a:pt x="129473" y="2459979"/>
                </a:cubicBezTo>
                <a:lnTo>
                  <a:pt x="226577" y="2492347"/>
                </a:lnTo>
                <a:lnTo>
                  <a:pt x="250853" y="2500439"/>
                </a:lnTo>
                <a:lnTo>
                  <a:pt x="275129" y="2508531"/>
                </a:lnTo>
                <a:cubicBezTo>
                  <a:pt x="311438" y="2544838"/>
                  <a:pt x="273146" y="2501722"/>
                  <a:pt x="299406" y="2548991"/>
                </a:cubicBezTo>
                <a:cubicBezTo>
                  <a:pt x="308852" y="2565994"/>
                  <a:pt x="325623" y="2579090"/>
                  <a:pt x="331774" y="2597543"/>
                </a:cubicBezTo>
                <a:cubicBezTo>
                  <a:pt x="337169" y="2613727"/>
                  <a:pt x="344612" y="2629368"/>
                  <a:pt x="347958" y="2646096"/>
                </a:cubicBezTo>
                <a:cubicBezTo>
                  <a:pt x="350655" y="2659583"/>
                  <a:pt x="353590" y="2673024"/>
                  <a:pt x="356050" y="2686556"/>
                </a:cubicBezTo>
                <a:cubicBezTo>
                  <a:pt x="362780" y="2723571"/>
                  <a:pt x="362325" y="2734446"/>
                  <a:pt x="372234" y="2767476"/>
                </a:cubicBezTo>
                <a:cubicBezTo>
                  <a:pt x="377136" y="2783816"/>
                  <a:pt x="372234" y="2810633"/>
                  <a:pt x="388418" y="2816028"/>
                </a:cubicBezTo>
                <a:lnTo>
                  <a:pt x="436970" y="2832212"/>
                </a:lnTo>
                <a:lnTo>
                  <a:pt x="453154" y="2880765"/>
                </a:lnTo>
                <a:cubicBezTo>
                  <a:pt x="455851" y="2888857"/>
                  <a:pt x="455215" y="2899010"/>
                  <a:pt x="461246" y="2905041"/>
                </a:cubicBezTo>
                <a:cubicBezTo>
                  <a:pt x="469338" y="2913133"/>
                  <a:pt x="476731" y="2921991"/>
                  <a:pt x="485522" y="2929317"/>
                </a:cubicBezTo>
                <a:cubicBezTo>
                  <a:pt x="492994" y="2935543"/>
                  <a:pt x="501707" y="2940106"/>
                  <a:pt x="509799" y="2945501"/>
                </a:cubicBezTo>
                <a:cubicBezTo>
                  <a:pt x="515194" y="2953593"/>
                  <a:pt x="519106" y="2962900"/>
                  <a:pt x="525983" y="2969777"/>
                </a:cubicBezTo>
                <a:cubicBezTo>
                  <a:pt x="532860" y="2976654"/>
                  <a:pt x="545105" y="2977714"/>
                  <a:pt x="550259" y="2985961"/>
                </a:cubicBezTo>
                <a:cubicBezTo>
                  <a:pt x="559300" y="3000427"/>
                  <a:pt x="562305" y="3017963"/>
                  <a:pt x="566443" y="3034513"/>
                </a:cubicBezTo>
                <a:cubicBezTo>
                  <a:pt x="576604" y="3075156"/>
                  <a:pt x="571018" y="3056330"/>
                  <a:pt x="582627" y="3091157"/>
                </a:cubicBezTo>
                <a:cubicBezTo>
                  <a:pt x="579930" y="3126223"/>
                  <a:pt x="578897" y="3161456"/>
                  <a:pt x="574535" y="3196354"/>
                </a:cubicBezTo>
                <a:cubicBezTo>
                  <a:pt x="573477" y="3204818"/>
                  <a:pt x="573384" y="3215672"/>
                  <a:pt x="566443" y="3220630"/>
                </a:cubicBezTo>
                <a:cubicBezTo>
                  <a:pt x="552561" y="3230546"/>
                  <a:pt x="517891" y="3236814"/>
                  <a:pt x="517891" y="3236814"/>
                </a:cubicBezTo>
                <a:cubicBezTo>
                  <a:pt x="507374" y="3268362"/>
                  <a:pt x="483597" y="3316414"/>
                  <a:pt x="509799" y="3350103"/>
                </a:cubicBezTo>
                <a:cubicBezTo>
                  <a:pt x="519872" y="3363054"/>
                  <a:pt x="542018" y="3356639"/>
                  <a:pt x="558351" y="3358195"/>
                </a:cubicBezTo>
                <a:cubicBezTo>
                  <a:pt x="598718" y="3362039"/>
                  <a:pt x="639271" y="3363590"/>
                  <a:pt x="679731" y="3366287"/>
                </a:cubicBezTo>
                <a:cubicBezTo>
                  <a:pt x="753390" y="3390840"/>
                  <a:pt x="637054" y="3353177"/>
                  <a:pt x="744468" y="3382471"/>
                </a:cubicBezTo>
                <a:cubicBezTo>
                  <a:pt x="760926" y="3386960"/>
                  <a:pt x="793020" y="3398655"/>
                  <a:pt x="793020" y="3398655"/>
                </a:cubicBezTo>
                <a:cubicBezTo>
                  <a:pt x="844269" y="3395958"/>
                  <a:pt x="895448" y="3390563"/>
                  <a:pt x="946768" y="3390563"/>
                </a:cubicBezTo>
                <a:cubicBezTo>
                  <a:pt x="968515" y="3390563"/>
                  <a:pt x="991025" y="3391341"/>
                  <a:pt x="1011505" y="3398655"/>
                </a:cubicBezTo>
                <a:cubicBezTo>
                  <a:pt x="1029823" y="3405197"/>
                  <a:pt x="1060057" y="3431023"/>
                  <a:pt x="1060057" y="3431023"/>
                </a:cubicBezTo>
                <a:cubicBezTo>
                  <a:pt x="1075533" y="3477450"/>
                  <a:pt x="1057066" y="3434114"/>
                  <a:pt x="1092425" y="3479575"/>
                </a:cubicBezTo>
                <a:cubicBezTo>
                  <a:pt x="1104367" y="3494928"/>
                  <a:pt x="1124793" y="3528127"/>
                  <a:pt x="1124793" y="3528127"/>
                </a:cubicBezTo>
                <a:cubicBezTo>
                  <a:pt x="1142491" y="3581222"/>
                  <a:pt x="1139786" y="3562642"/>
                  <a:pt x="1124793" y="3657600"/>
                </a:cubicBezTo>
                <a:cubicBezTo>
                  <a:pt x="1122132" y="3674451"/>
                  <a:pt x="1122803" y="3696689"/>
                  <a:pt x="1108609" y="3706152"/>
                </a:cubicBezTo>
                <a:lnTo>
                  <a:pt x="1084333" y="3722336"/>
                </a:lnTo>
                <a:cubicBezTo>
                  <a:pt x="1081636" y="3738520"/>
                  <a:pt x="1078736" y="3754672"/>
                  <a:pt x="1076241" y="3770888"/>
                </a:cubicBezTo>
                <a:cubicBezTo>
                  <a:pt x="1073341" y="3789740"/>
                  <a:pt x="1073630" y="3809264"/>
                  <a:pt x="1068149" y="3827533"/>
                </a:cubicBezTo>
                <a:cubicBezTo>
                  <a:pt x="1065354" y="3836848"/>
                  <a:pt x="1060212" y="3846655"/>
                  <a:pt x="1051965" y="3851809"/>
                </a:cubicBezTo>
                <a:cubicBezTo>
                  <a:pt x="1037499" y="3860850"/>
                  <a:pt x="1003413" y="3867993"/>
                  <a:pt x="1003413" y="3867993"/>
                </a:cubicBezTo>
                <a:cubicBezTo>
                  <a:pt x="995321" y="3865296"/>
                  <a:pt x="986451" y="3864289"/>
                  <a:pt x="979137" y="3859901"/>
                </a:cubicBezTo>
                <a:cubicBezTo>
                  <a:pt x="972595" y="3855976"/>
                  <a:pt x="968910" y="3848483"/>
                  <a:pt x="962952" y="3843717"/>
                </a:cubicBezTo>
                <a:cubicBezTo>
                  <a:pt x="940542" y="3825789"/>
                  <a:pt x="940041" y="3827988"/>
                  <a:pt x="914400" y="3819441"/>
                </a:cubicBezTo>
                <a:cubicBezTo>
                  <a:pt x="906308" y="3827533"/>
                  <a:pt x="899646" y="3837369"/>
                  <a:pt x="890124" y="3843717"/>
                </a:cubicBezTo>
                <a:cubicBezTo>
                  <a:pt x="883027" y="3848448"/>
                  <a:pt x="872509" y="3846481"/>
                  <a:pt x="865848" y="3851809"/>
                </a:cubicBezTo>
                <a:cubicBezTo>
                  <a:pt x="813559" y="3893640"/>
                  <a:pt x="886406" y="3863838"/>
                  <a:pt x="825388" y="3884177"/>
                </a:cubicBezTo>
                <a:cubicBezTo>
                  <a:pt x="817296" y="3892269"/>
                  <a:pt x="807460" y="3898931"/>
                  <a:pt x="801112" y="3908453"/>
                </a:cubicBezTo>
                <a:cubicBezTo>
                  <a:pt x="796381" y="3915550"/>
                  <a:pt x="796835" y="3925100"/>
                  <a:pt x="793020" y="3932729"/>
                </a:cubicBezTo>
                <a:cubicBezTo>
                  <a:pt x="788671" y="3941428"/>
                  <a:pt x="781185" y="3948306"/>
                  <a:pt x="776836" y="3957005"/>
                </a:cubicBezTo>
                <a:cubicBezTo>
                  <a:pt x="770368" y="3969941"/>
                  <a:pt x="764109" y="4001550"/>
                  <a:pt x="760652" y="4013650"/>
                </a:cubicBezTo>
                <a:cubicBezTo>
                  <a:pt x="758309" y="4021852"/>
                  <a:pt x="755257" y="4029834"/>
                  <a:pt x="752560" y="4037926"/>
                </a:cubicBezTo>
                <a:cubicBezTo>
                  <a:pt x="749863" y="4059505"/>
                  <a:pt x="747009" y="4081064"/>
                  <a:pt x="744468" y="4102662"/>
                </a:cubicBezTo>
                <a:cubicBezTo>
                  <a:pt x="741614" y="4126920"/>
                  <a:pt x="739829" y="4151310"/>
                  <a:pt x="736375" y="4175490"/>
                </a:cubicBezTo>
                <a:cubicBezTo>
                  <a:pt x="734430" y="4189106"/>
                  <a:pt x="730980" y="4202463"/>
                  <a:pt x="728283" y="4215950"/>
                </a:cubicBezTo>
                <a:cubicBezTo>
                  <a:pt x="730980" y="4261805"/>
                  <a:pt x="731804" y="4307809"/>
                  <a:pt x="736375" y="4353515"/>
                </a:cubicBezTo>
                <a:cubicBezTo>
                  <a:pt x="737650" y="4366261"/>
                  <a:pt x="751017" y="4394359"/>
                  <a:pt x="760652" y="4402067"/>
                </a:cubicBezTo>
                <a:cubicBezTo>
                  <a:pt x="767313" y="4407395"/>
                  <a:pt x="777299" y="4406344"/>
                  <a:pt x="784928" y="4410159"/>
                </a:cubicBezTo>
                <a:cubicBezTo>
                  <a:pt x="793627" y="4414508"/>
                  <a:pt x="800317" y="4422393"/>
                  <a:pt x="809204" y="4426343"/>
                </a:cubicBezTo>
                <a:cubicBezTo>
                  <a:pt x="864149" y="4450763"/>
                  <a:pt x="887250" y="4444985"/>
                  <a:pt x="954860" y="4450619"/>
                </a:cubicBezTo>
                <a:cubicBezTo>
                  <a:pt x="971044" y="4456014"/>
                  <a:pt x="989218" y="4457341"/>
                  <a:pt x="1003413" y="4466804"/>
                </a:cubicBezTo>
                <a:lnTo>
                  <a:pt x="1051965" y="4499172"/>
                </a:lnTo>
                <a:cubicBezTo>
                  <a:pt x="1060057" y="4504567"/>
                  <a:pt x="1067015" y="4512281"/>
                  <a:pt x="1076241" y="4515356"/>
                </a:cubicBezTo>
                <a:lnTo>
                  <a:pt x="1100517" y="4523448"/>
                </a:lnTo>
                <a:cubicBezTo>
                  <a:pt x="1105912" y="4545027"/>
                  <a:pt x="1109667" y="4567083"/>
                  <a:pt x="1116701" y="4588184"/>
                </a:cubicBezTo>
                <a:cubicBezTo>
                  <a:pt x="1119398" y="4596276"/>
                  <a:pt x="1120651" y="4605004"/>
                  <a:pt x="1124793" y="4612460"/>
                </a:cubicBezTo>
                <a:cubicBezTo>
                  <a:pt x="1140349" y="4640461"/>
                  <a:pt x="1157033" y="4664951"/>
                  <a:pt x="1181437" y="4685288"/>
                </a:cubicBezTo>
                <a:cubicBezTo>
                  <a:pt x="1216225" y="4714278"/>
                  <a:pt x="1193493" y="4691316"/>
                  <a:pt x="1229990" y="4709565"/>
                </a:cubicBezTo>
                <a:cubicBezTo>
                  <a:pt x="1238689" y="4713914"/>
                  <a:pt x="1244648" y="4724306"/>
                  <a:pt x="1254266" y="4725749"/>
                </a:cubicBezTo>
                <a:cubicBezTo>
                  <a:pt x="1299692" y="4732563"/>
                  <a:pt x="1345975" y="4731144"/>
                  <a:pt x="1391830" y="4733841"/>
                </a:cubicBezTo>
                <a:cubicBezTo>
                  <a:pt x="1439497" y="4749730"/>
                  <a:pt x="1408010" y="4731123"/>
                  <a:pt x="1424199" y="4806669"/>
                </a:cubicBezTo>
                <a:cubicBezTo>
                  <a:pt x="1427774" y="4823350"/>
                  <a:pt x="1440383" y="4855221"/>
                  <a:pt x="1440383" y="4855221"/>
                </a:cubicBezTo>
                <a:cubicBezTo>
                  <a:pt x="1437686" y="4868708"/>
                  <a:pt x="1437709" y="4883039"/>
                  <a:pt x="1432291" y="4895681"/>
                </a:cubicBezTo>
                <a:cubicBezTo>
                  <a:pt x="1422876" y="4917650"/>
                  <a:pt x="1381233" y="4923490"/>
                  <a:pt x="1367554" y="4928050"/>
                </a:cubicBezTo>
                <a:lnTo>
                  <a:pt x="1343278" y="4936142"/>
                </a:lnTo>
                <a:lnTo>
                  <a:pt x="1319002" y="4944234"/>
                </a:lnTo>
                <a:cubicBezTo>
                  <a:pt x="1313607" y="4952326"/>
                  <a:pt x="1307167" y="4959811"/>
                  <a:pt x="1302818" y="4968510"/>
                </a:cubicBezTo>
                <a:cubicBezTo>
                  <a:pt x="1291153" y="4991839"/>
                  <a:pt x="1290216" y="5016134"/>
                  <a:pt x="1302818" y="5041338"/>
                </a:cubicBezTo>
                <a:cubicBezTo>
                  <a:pt x="1307167" y="5050037"/>
                  <a:pt x="1317988" y="5054107"/>
                  <a:pt x="1327094" y="5057522"/>
                </a:cubicBezTo>
                <a:cubicBezTo>
                  <a:pt x="1339972" y="5062351"/>
                  <a:pt x="1354211" y="5062278"/>
                  <a:pt x="1367554" y="5065614"/>
                </a:cubicBezTo>
                <a:cubicBezTo>
                  <a:pt x="1375829" y="5067683"/>
                  <a:pt x="1383738" y="5071009"/>
                  <a:pt x="1391830" y="5073706"/>
                </a:cubicBezTo>
                <a:cubicBezTo>
                  <a:pt x="1397225" y="5081798"/>
                  <a:pt x="1401938" y="5090388"/>
                  <a:pt x="1408014" y="5097982"/>
                </a:cubicBezTo>
                <a:cubicBezTo>
                  <a:pt x="1418049" y="5110525"/>
                  <a:pt x="1434457" y="5123341"/>
                  <a:pt x="1448475" y="5130350"/>
                </a:cubicBezTo>
                <a:cubicBezTo>
                  <a:pt x="1456104" y="5134165"/>
                  <a:pt x="1464659" y="5135745"/>
                  <a:pt x="1472751" y="5138442"/>
                </a:cubicBezTo>
                <a:cubicBezTo>
                  <a:pt x="1480843" y="5146534"/>
                  <a:pt x="1487023" y="5157161"/>
                  <a:pt x="1497027" y="5162719"/>
                </a:cubicBezTo>
                <a:cubicBezTo>
                  <a:pt x="1511940" y="5171004"/>
                  <a:pt x="1529029" y="5174765"/>
                  <a:pt x="1545579" y="5178903"/>
                </a:cubicBezTo>
                <a:cubicBezTo>
                  <a:pt x="1556368" y="5181600"/>
                  <a:pt x="1567090" y="5184582"/>
                  <a:pt x="1577947" y="5186995"/>
                </a:cubicBezTo>
                <a:cubicBezTo>
                  <a:pt x="1591373" y="5189979"/>
                  <a:pt x="1605064" y="5191751"/>
                  <a:pt x="1618407" y="5195087"/>
                </a:cubicBezTo>
                <a:cubicBezTo>
                  <a:pt x="1626682" y="5197156"/>
                  <a:pt x="1634591" y="5200482"/>
                  <a:pt x="1642683" y="5203179"/>
                </a:cubicBezTo>
                <a:cubicBezTo>
                  <a:pt x="1648078" y="5208574"/>
                  <a:pt x="1652910" y="5214597"/>
                  <a:pt x="1658868" y="5219363"/>
                </a:cubicBezTo>
                <a:cubicBezTo>
                  <a:pt x="1666462" y="5225438"/>
                  <a:pt x="1676740" y="5228228"/>
                  <a:pt x="1683144" y="5235547"/>
                </a:cubicBezTo>
                <a:cubicBezTo>
                  <a:pt x="1713109" y="5269793"/>
                  <a:pt x="1712490" y="5275032"/>
                  <a:pt x="1723604" y="5308375"/>
                </a:cubicBezTo>
                <a:cubicBezTo>
                  <a:pt x="1726301" y="5329954"/>
                  <a:pt x="1725447" y="5352282"/>
                  <a:pt x="1731696" y="5373111"/>
                </a:cubicBezTo>
                <a:cubicBezTo>
                  <a:pt x="1733888" y="5380419"/>
                  <a:pt x="1743955" y="5382754"/>
                  <a:pt x="1747880" y="5389296"/>
                </a:cubicBezTo>
                <a:cubicBezTo>
                  <a:pt x="1752268" y="5396610"/>
                  <a:pt x="1753275" y="5405480"/>
                  <a:pt x="1755972" y="5413572"/>
                </a:cubicBezTo>
                <a:cubicBezTo>
                  <a:pt x="1747880" y="5418967"/>
                  <a:pt x="1740635" y="5425925"/>
                  <a:pt x="1731696" y="5429756"/>
                </a:cubicBezTo>
                <a:cubicBezTo>
                  <a:pt x="1695392" y="5445315"/>
                  <a:pt x="1706550" y="5430191"/>
                  <a:pt x="1675052" y="5445940"/>
                </a:cubicBezTo>
                <a:cubicBezTo>
                  <a:pt x="1666353" y="5450289"/>
                  <a:pt x="1658867" y="5456729"/>
                  <a:pt x="1650775" y="5462124"/>
                </a:cubicBezTo>
                <a:cubicBezTo>
                  <a:pt x="1653473" y="5475611"/>
                  <a:pt x="1651239" y="5491140"/>
                  <a:pt x="1658868" y="5502584"/>
                </a:cubicBezTo>
                <a:cubicBezTo>
                  <a:pt x="1663600" y="5509681"/>
                  <a:pt x="1674780" y="5509003"/>
                  <a:pt x="1683144" y="5510676"/>
                </a:cubicBezTo>
                <a:cubicBezTo>
                  <a:pt x="1701847" y="5514417"/>
                  <a:pt x="1720907" y="5516071"/>
                  <a:pt x="1739788" y="5518768"/>
                </a:cubicBezTo>
                <a:cubicBezTo>
                  <a:pt x="1745183" y="5526860"/>
                  <a:pt x="1752022" y="5534157"/>
                  <a:pt x="1755972" y="5543044"/>
                </a:cubicBezTo>
                <a:cubicBezTo>
                  <a:pt x="1764715" y="5562715"/>
                  <a:pt x="1778191" y="5631371"/>
                  <a:pt x="1804524" y="5640149"/>
                </a:cubicBezTo>
                <a:cubicBezTo>
                  <a:pt x="1812616" y="5642846"/>
                  <a:pt x="1821344" y="5644099"/>
                  <a:pt x="1828800" y="5648241"/>
                </a:cubicBezTo>
                <a:cubicBezTo>
                  <a:pt x="1845803" y="5657687"/>
                  <a:pt x="1858482" y="5675892"/>
                  <a:pt x="1877352" y="5680609"/>
                </a:cubicBezTo>
                <a:lnTo>
                  <a:pt x="1942089" y="5696793"/>
                </a:lnTo>
                <a:cubicBezTo>
                  <a:pt x="1958273" y="5694096"/>
                  <a:pt x="1974624" y="5692260"/>
                  <a:pt x="1990641" y="5688701"/>
                </a:cubicBezTo>
                <a:cubicBezTo>
                  <a:pt x="1998968" y="5686851"/>
                  <a:pt x="2008886" y="5686640"/>
                  <a:pt x="2014917" y="5680609"/>
                </a:cubicBezTo>
                <a:cubicBezTo>
                  <a:pt x="2047229" y="5648297"/>
                  <a:pt x="1994169" y="5662073"/>
                  <a:pt x="2039193" y="5632057"/>
                </a:cubicBezTo>
                <a:cubicBezTo>
                  <a:pt x="2048447" y="5625888"/>
                  <a:pt x="2060868" y="5627020"/>
                  <a:pt x="2071561" y="5623965"/>
                </a:cubicBezTo>
                <a:cubicBezTo>
                  <a:pt x="2131951" y="5606711"/>
                  <a:pt x="2050301" y="5620933"/>
                  <a:pt x="2168666" y="5607780"/>
                </a:cubicBezTo>
                <a:cubicBezTo>
                  <a:pt x="2180940" y="5599597"/>
                  <a:pt x="2200467" y="5583504"/>
                  <a:pt x="2217218" y="5583504"/>
                </a:cubicBezTo>
                <a:cubicBezTo>
                  <a:pt x="2225748" y="5583504"/>
                  <a:pt x="2233402" y="5588899"/>
                  <a:pt x="2241494" y="5591596"/>
                </a:cubicBezTo>
                <a:cubicBezTo>
                  <a:pt x="2246889" y="5599688"/>
                  <a:pt x="2249431" y="5610718"/>
                  <a:pt x="2257678" y="5615873"/>
                </a:cubicBezTo>
                <a:cubicBezTo>
                  <a:pt x="2272144" y="5624915"/>
                  <a:pt x="2290046" y="5626662"/>
                  <a:pt x="2306230" y="5632057"/>
                </a:cubicBezTo>
                <a:cubicBezTo>
                  <a:pt x="2363870" y="5651270"/>
                  <a:pt x="2322001" y="5639495"/>
                  <a:pt x="2435703" y="5648241"/>
                </a:cubicBezTo>
                <a:cubicBezTo>
                  <a:pt x="2462676" y="5653636"/>
                  <a:pt x="2490527" y="5655726"/>
                  <a:pt x="2516623" y="5664425"/>
                </a:cubicBezTo>
                <a:lnTo>
                  <a:pt x="2589452" y="5688701"/>
                </a:lnTo>
                <a:lnTo>
                  <a:pt x="2613728" y="5696793"/>
                </a:lnTo>
                <a:cubicBezTo>
                  <a:pt x="2621820" y="5699490"/>
                  <a:pt x="2630907" y="5700154"/>
                  <a:pt x="2638004" y="5704885"/>
                </a:cubicBezTo>
                <a:cubicBezTo>
                  <a:pt x="2671839" y="5727441"/>
                  <a:pt x="2687063" y="5733007"/>
                  <a:pt x="2710832" y="5761529"/>
                </a:cubicBezTo>
                <a:cubicBezTo>
                  <a:pt x="2733104" y="5788256"/>
                  <a:pt x="2723415" y="5786516"/>
                  <a:pt x="2743200" y="5818173"/>
                </a:cubicBezTo>
                <a:cubicBezTo>
                  <a:pt x="2752360" y="5832829"/>
                  <a:pt x="2775103" y="5857704"/>
                  <a:pt x="2783660" y="5874818"/>
                </a:cubicBezTo>
                <a:cubicBezTo>
                  <a:pt x="2804669" y="5916835"/>
                  <a:pt x="2776325" y="5883668"/>
                  <a:pt x="2807937" y="5915278"/>
                </a:cubicBezTo>
                <a:cubicBezTo>
                  <a:pt x="2809016" y="5919594"/>
                  <a:pt x="2819477" y="5964957"/>
                  <a:pt x="2824121" y="5971922"/>
                </a:cubicBezTo>
                <a:cubicBezTo>
                  <a:pt x="2830469" y="5981444"/>
                  <a:pt x="2841071" y="5987407"/>
                  <a:pt x="2848397" y="5996198"/>
                </a:cubicBezTo>
                <a:cubicBezTo>
                  <a:pt x="2882114" y="6036658"/>
                  <a:pt x="2844351" y="6006987"/>
                  <a:pt x="2888857" y="6036658"/>
                </a:cubicBezTo>
                <a:lnTo>
                  <a:pt x="2921225" y="6085211"/>
                </a:lnTo>
                <a:cubicBezTo>
                  <a:pt x="2926620" y="6093303"/>
                  <a:pt x="2930532" y="6102610"/>
                  <a:pt x="2937409" y="6109487"/>
                </a:cubicBezTo>
                <a:cubicBezTo>
                  <a:pt x="3060787" y="6232865"/>
                  <a:pt x="2938045" y="6116471"/>
                  <a:pt x="3010237" y="6174223"/>
                </a:cubicBezTo>
                <a:cubicBezTo>
                  <a:pt x="3031043" y="6190868"/>
                  <a:pt x="3020761" y="6194222"/>
                  <a:pt x="3050698" y="6198499"/>
                </a:cubicBezTo>
                <a:cubicBezTo>
                  <a:pt x="3080192" y="6202712"/>
                  <a:pt x="3110065" y="6203626"/>
                  <a:pt x="3139710" y="6206591"/>
                </a:cubicBezTo>
                <a:cubicBezTo>
                  <a:pt x="3164014" y="6209021"/>
                  <a:pt x="3188262" y="6211986"/>
                  <a:pt x="3212538" y="6214683"/>
                </a:cubicBezTo>
                <a:cubicBezTo>
                  <a:pt x="3228722" y="6220078"/>
                  <a:pt x="3244541" y="6226729"/>
                  <a:pt x="3261091" y="6230867"/>
                </a:cubicBezTo>
                <a:lnTo>
                  <a:pt x="3325827" y="6247051"/>
                </a:lnTo>
                <a:cubicBezTo>
                  <a:pt x="3420234" y="6244354"/>
                  <a:pt x="3514895" y="6246392"/>
                  <a:pt x="3609048" y="6238959"/>
                </a:cubicBezTo>
                <a:cubicBezTo>
                  <a:pt x="3618743" y="6238194"/>
                  <a:pt x="3624625" y="6227124"/>
                  <a:pt x="3633324" y="6222775"/>
                </a:cubicBezTo>
                <a:cubicBezTo>
                  <a:pt x="3646258" y="6216308"/>
                  <a:pt x="3677869" y="6210048"/>
                  <a:pt x="3689968" y="6206591"/>
                </a:cubicBezTo>
                <a:cubicBezTo>
                  <a:pt x="3698170" y="6204248"/>
                  <a:pt x="3706153" y="6201196"/>
                  <a:pt x="3714245" y="6198499"/>
                </a:cubicBezTo>
                <a:cubicBezTo>
                  <a:pt x="3722337" y="6193104"/>
                  <a:pt x="3732446" y="6189909"/>
                  <a:pt x="3738521" y="6182315"/>
                </a:cubicBezTo>
                <a:cubicBezTo>
                  <a:pt x="3743849" y="6175654"/>
                  <a:pt x="3742798" y="6165668"/>
                  <a:pt x="3746613" y="6158039"/>
                </a:cubicBezTo>
                <a:cubicBezTo>
                  <a:pt x="3750962" y="6149340"/>
                  <a:pt x="3757402" y="6141855"/>
                  <a:pt x="3762797" y="6133763"/>
                </a:cubicBezTo>
                <a:cubicBezTo>
                  <a:pt x="3757402" y="6125671"/>
                  <a:pt x="3744706" y="6119024"/>
                  <a:pt x="3746613" y="6109487"/>
                </a:cubicBezTo>
                <a:cubicBezTo>
                  <a:pt x="3748854" y="6098282"/>
                  <a:pt x="3787213" y="6087862"/>
                  <a:pt x="3795165" y="6085211"/>
                </a:cubicBezTo>
                <a:cubicBezTo>
                  <a:pt x="3814046" y="6087908"/>
                  <a:pt x="3834750" y="6084773"/>
                  <a:pt x="3851809" y="6093303"/>
                </a:cubicBezTo>
                <a:cubicBezTo>
                  <a:pt x="3859438" y="6097118"/>
                  <a:pt x="3859901" y="6109049"/>
                  <a:pt x="3859901" y="6117579"/>
                </a:cubicBezTo>
                <a:cubicBezTo>
                  <a:pt x="3859901" y="6194587"/>
                  <a:pt x="3863595" y="6180819"/>
                  <a:pt x="3835625" y="6222775"/>
                </a:cubicBezTo>
                <a:cubicBezTo>
                  <a:pt x="3832928" y="6233564"/>
                  <a:pt x="3830588" y="6244450"/>
                  <a:pt x="3827533" y="6255143"/>
                </a:cubicBezTo>
                <a:cubicBezTo>
                  <a:pt x="3821658" y="6275707"/>
                  <a:pt x="3809896" y="6289742"/>
                  <a:pt x="3827533" y="6311788"/>
                </a:cubicBezTo>
                <a:cubicBezTo>
                  <a:pt x="3832861" y="6318449"/>
                  <a:pt x="3843969" y="6316520"/>
                  <a:pt x="3851809" y="6319880"/>
                </a:cubicBezTo>
                <a:cubicBezTo>
                  <a:pt x="3911050" y="6345269"/>
                  <a:pt x="3856869" y="6329237"/>
                  <a:pt x="3916545" y="6344156"/>
                </a:cubicBezTo>
                <a:cubicBezTo>
                  <a:pt x="3935427" y="6341459"/>
                  <a:pt x="3954605" y="6340353"/>
                  <a:pt x="3973190" y="6336064"/>
                </a:cubicBezTo>
                <a:cubicBezTo>
                  <a:pt x="3989813" y="6332228"/>
                  <a:pt x="4005192" y="6324018"/>
                  <a:pt x="4021742" y="6319880"/>
                </a:cubicBezTo>
                <a:cubicBezTo>
                  <a:pt x="4032531" y="6317183"/>
                  <a:pt x="4043458" y="6314984"/>
                  <a:pt x="4054110" y="6311788"/>
                </a:cubicBezTo>
                <a:cubicBezTo>
                  <a:pt x="4070450" y="6306886"/>
                  <a:pt x="4086478" y="6300999"/>
                  <a:pt x="4102662" y="6295604"/>
                </a:cubicBezTo>
                <a:cubicBezTo>
                  <a:pt x="4110754" y="6292907"/>
                  <a:pt x="4118494" y="6288717"/>
                  <a:pt x="4126938" y="6287511"/>
                </a:cubicBezTo>
                <a:cubicBezTo>
                  <a:pt x="4145820" y="6284814"/>
                  <a:pt x="4164522" y="6280100"/>
                  <a:pt x="4183583" y="6279419"/>
                </a:cubicBezTo>
                <a:cubicBezTo>
                  <a:pt x="4315696" y="6274701"/>
                  <a:pt x="4447922" y="6274024"/>
                  <a:pt x="4580092" y="6271327"/>
                </a:cubicBezTo>
                <a:cubicBezTo>
                  <a:pt x="4607066" y="6274024"/>
                  <a:pt x="4634369" y="6274423"/>
                  <a:pt x="4661013" y="6279419"/>
                </a:cubicBezTo>
                <a:cubicBezTo>
                  <a:pt x="4677780" y="6282563"/>
                  <a:pt x="4693381" y="6290209"/>
                  <a:pt x="4709565" y="6295604"/>
                </a:cubicBezTo>
                <a:cubicBezTo>
                  <a:pt x="4717657" y="6298301"/>
                  <a:pt x="4725354" y="6302847"/>
                  <a:pt x="4733841" y="6303696"/>
                </a:cubicBezTo>
                <a:lnTo>
                  <a:pt x="4814761" y="6311788"/>
                </a:lnTo>
                <a:cubicBezTo>
                  <a:pt x="4822853" y="6314485"/>
                  <a:pt x="4830762" y="6317811"/>
                  <a:pt x="4839037" y="6319880"/>
                </a:cubicBezTo>
                <a:cubicBezTo>
                  <a:pt x="4876107" y="6329147"/>
                  <a:pt x="4904928" y="6331151"/>
                  <a:pt x="4944234" y="6336064"/>
                </a:cubicBezTo>
                <a:cubicBezTo>
                  <a:pt x="5021624" y="6330536"/>
                  <a:pt x="5158205" y="6319880"/>
                  <a:pt x="5227455" y="6319880"/>
                </a:cubicBezTo>
                <a:cubicBezTo>
                  <a:pt x="5257248" y="6319880"/>
                  <a:pt x="5286797" y="6325275"/>
                  <a:pt x="5316468" y="6327972"/>
                </a:cubicBezTo>
                <a:cubicBezTo>
                  <a:pt x="5386176" y="6341914"/>
                  <a:pt x="5337987" y="6333644"/>
                  <a:pt x="5437848" y="6344156"/>
                </a:cubicBezTo>
                <a:cubicBezTo>
                  <a:pt x="5462139" y="6346713"/>
                  <a:pt x="5486465" y="6349020"/>
                  <a:pt x="5510676" y="6352248"/>
                </a:cubicBezTo>
                <a:cubicBezTo>
                  <a:pt x="5526940" y="6354416"/>
                  <a:pt x="5542858" y="6359249"/>
                  <a:pt x="5559229" y="6360340"/>
                </a:cubicBezTo>
                <a:cubicBezTo>
                  <a:pt x="5623878" y="6364650"/>
                  <a:pt x="5688734" y="6365027"/>
                  <a:pt x="5753437" y="6368432"/>
                </a:cubicBezTo>
                <a:cubicBezTo>
                  <a:pt x="5791244" y="6370422"/>
                  <a:pt x="5828963" y="6373827"/>
                  <a:pt x="5866726" y="6376524"/>
                </a:cubicBezTo>
                <a:cubicBezTo>
                  <a:pt x="5895674" y="6382314"/>
                  <a:pt x="5910625" y="6379963"/>
                  <a:pt x="5931462" y="6400800"/>
                </a:cubicBezTo>
                <a:cubicBezTo>
                  <a:pt x="5972583" y="6441921"/>
                  <a:pt x="5918896" y="6409582"/>
                  <a:pt x="5971922" y="6449352"/>
                </a:cubicBezTo>
                <a:cubicBezTo>
                  <a:pt x="5974080" y="6450970"/>
                  <a:pt x="5977317" y="6449352"/>
                  <a:pt x="5980014" y="6449352"/>
                </a:cubicBezTo>
              </a:path>
            </a:pathLst>
          </a:custGeom>
          <a:noFill/>
          <a:ln w="38100">
            <a:solidFill>
              <a:srgbClr val="008FF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TextBox 21"/>
          <p:cNvSpPr txBox="1"/>
          <p:nvPr/>
        </p:nvSpPr>
        <p:spPr>
          <a:xfrm>
            <a:off x="7828868" y="-77814"/>
            <a:ext cx="3213325" cy="461665"/>
          </a:xfrm>
          <a:prstGeom prst="rect">
            <a:avLst/>
          </a:prstGeom>
          <a:noFill/>
        </p:spPr>
        <p:txBody>
          <a:bodyPr wrap="square" lIns="76200" rtlCol="0">
            <a:spAutoFit/>
          </a:bodyPr>
          <a:lstStyle/>
          <a:p>
            <a:r>
              <a:rPr lang="en-US" sz="2400" b="1" i="1" dirty="0">
                <a:ln w="1270">
                  <a:solidFill>
                    <a:schemeClr val="tx1"/>
                  </a:solidFill>
                </a:ln>
                <a:solidFill>
                  <a:schemeClr val="bg1"/>
                </a:solidFill>
                <a:latin typeface="Century Gothic" panose="020B0502020202020204" pitchFamily="34" charset="0"/>
              </a:rPr>
              <a:t>Saylorville Reservoir</a:t>
            </a:r>
          </a:p>
        </p:txBody>
      </p:sp>
      <p:sp>
        <p:nvSpPr>
          <p:cNvPr id="14" name="Freeform 13"/>
          <p:cNvSpPr/>
          <p:nvPr/>
        </p:nvSpPr>
        <p:spPr>
          <a:xfrm>
            <a:off x="9054988" y="590719"/>
            <a:ext cx="2120113" cy="6149946"/>
          </a:xfrm>
          <a:custGeom>
            <a:avLst/>
            <a:gdLst>
              <a:gd name="connsiteX0" fmla="*/ 16184 w 2120113"/>
              <a:gd name="connsiteY0" fmla="*/ 0 h 6149946"/>
              <a:gd name="connsiteX1" fmla="*/ 461246 w 2120113"/>
              <a:gd name="connsiteY1" fmla="*/ 679731 h 6149946"/>
              <a:gd name="connsiteX2" fmla="*/ 639270 w 2120113"/>
              <a:gd name="connsiteY2" fmla="*/ 1019596 h 6149946"/>
              <a:gd name="connsiteX3" fmla="*/ 930584 w 2120113"/>
              <a:gd name="connsiteY3" fmla="*/ 1270449 h 6149946"/>
              <a:gd name="connsiteX4" fmla="*/ 987228 w 2120113"/>
              <a:gd name="connsiteY4" fmla="*/ 1464658 h 6149946"/>
              <a:gd name="connsiteX5" fmla="*/ 841571 w 2120113"/>
              <a:gd name="connsiteY5" fmla="*/ 1658867 h 6149946"/>
              <a:gd name="connsiteX6" fmla="*/ 784927 w 2120113"/>
              <a:gd name="connsiteY6" fmla="*/ 1755971 h 6149946"/>
              <a:gd name="connsiteX7" fmla="*/ 898216 w 2120113"/>
              <a:gd name="connsiteY7" fmla="*/ 1820708 h 6149946"/>
              <a:gd name="connsiteX8" fmla="*/ 1060056 w 2120113"/>
              <a:gd name="connsiteY8" fmla="*/ 1974456 h 6149946"/>
              <a:gd name="connsiteX9" fmla="*/ 1383738 w 2120113"/>
              <a:gd name="connsiteY9" fmla="*/ 2095837 h 6149946"/>
              <a:gd name="connsiteX10" fmla="*/ 1545578 w 2120113"/>
              <a:gd name="connsiteY10" fmla="*/ 2209125 h 6149946"/>
              <a:gd name="connsiteX11" fmla="*/ 1715511 w 2120113"/>
              <a:gd name="connsiteY11" fmla="*/ 2379058 h 6149946"/>
              <a:gd name="connsiteX12" fmla="*/ 1788339 w 2120113"/>
              <a:gd name="connsiteY12" fmla="*/ 2508531 h 6149946"/>
              <a:gd name="connsiteX13" fmla="*/ 1853076 w 2120113"/>
              <a:gd name="connsiteY13" fmla="*/ 2686555 h 6149946"/>
              <a:gd name="connsiteX14" fmla="*/ 1869260 w 2120113"/>
              <a:gd name="connsiteY14" fmla="*/ 2929316 h 6149946"/>
              <a:gd name="connsiteX15" fmla="*/ 1853076 w 2120113"/>
              <a:gd name="connsiteY15" fmla="*/ 3107341 h 6149946"/>
              <a:gd name="connsiteX16" fmla="*/ 1788339 w 2120113"/>
              <a:gd name="connsiteY16" fmla="*/ 3196354 h 6149946"/>
              <a:gd name="connsiteX17" fmla="*/ 1675051 w 2120113"/>
              <a:gd name="connsiteY17" fmla="*/ 3342010 h 6149946"/>
              <a:gd name="connsiteX18" fmla="*/ 1707419 w 2120113"/>
              <a:gd name="connsiteY18" fmla="*/ 3471483 h 6149946"/>
              <a:gd name="connsiteX19" fmla="*/ 1739787 w 2120113"/>
              <a:gd name="connsiteY19" fmla="*/ 3568587 h 6149946"/>
              <a:gd name="connsiteX20" fmla="*/ 1804524 w 2120113"/>
              <a:gd name="connsiteY20" fmla="*/ 3657600 h 6149946"/>
              <a:gd name="connsiteX21" fmla="*/ 1869260 w 2120113"/>
              <a:gd name="connsiteY21" fmla="*/ 3787072 h 6149946"/>
              <a:gd name="connsiteX22" fmla="*/ 1901628 w 2120113"/>
              <a:gd name="connsiteY22" fmla="*/ 3981281 h 6149946"/>
              <a:gd name="connsiteX23" fmla="*/ 1893536 w 2120113"/>
              <a:gd name="connsiteY23" fmla="*/ 4240226 h 6149946"/>
              <a:gd name="connsiteX24" fmla="*/ 1796431 w 2120113"/>
              <a:gd name="connsiteY24" fmla="*/ 4329239 h 6149946"/>
              <a:gd name="connsiteX25" fmla="*/ 1634591 w 2120113"/>
              <a:gd name="connsiteY25" fmla="*/ 4442527 h 6149946"/>
              <a:gd name="connsiteX26" fmla="*/ 1553670 w 2120113"/>
              <a:gd name="connsiteY26" fmla="*/ 4523447 h 6149946"/>
              <a:gd name="connsiteX27" fmla="*/ 1610315 w 2120113"/>
              <a:gd name="connsiteY27" fmla="*/ 4644828 h 6149946"/>
              <a:gd name="connsiteX28" fmla="*/ 1747879 w 2120113"/>
              <a:gd name="connsiteY28" fmla="*/ 4725748 h 6149946"/>
              <a:gd name="connsiteX29" fmla="*/ 1917812 w 2120113"/>
              <a:gd name="connsiteY29" fmla="*/ 4822853 h 6149946"/>
              <a:gd name="connsiteX30" fmla="*/ 2023008 w 2120113"/>
              <a:gd name="connsiteY30" fmla="*/ 4911865 h 6149946"/>
              <a:gd name="connsiteX31" fmla="*/ 2095837 w 2120113"/>
              <a:gd name="connsiteY31" fmla="*/ 5065614 h 6149946"/>
              <a:gd name="connsiteX32" fmla="*/ 2120113 w 2120113"/>
              <a:gd name="connsiteY32" fmla="*/ 5308375 h 6149946"/>
              <a:gd name="connsiteX33" fmla="*/ 1966364 w 2120113"/>
              <a:gd name="connsiteY33" fmla="*/ 5470216 h 6149946"/>
              <a:gd name="connsiteX34" fmla="*/ 1877352 w 2120113"/>
              <a:gd name="connsiteY34" fmla="*/ 5551136 h 6149946"/>
              <a:gd name="connsiteX35" fmla="*/ 1917812 w 2120113"/>
              <a:gd name="connsiteY35" fmla="*/ 5745345 h 6149946"/>
              <a:gd name="connsiteX36" fmla="*/ 1893536 w 2120113"/>
              <a:gd name="connsiteY36" fmla="*/ 6004290 h 6149946"/>
              <a:gd name="connsiteX37" fmla="*/ 1909720 w 2120113"/>
              <a:gd name="connsiteY37" fmla="*/ 6133762 h 6149946"/>
              <a:gd name="connsiteX38" fmla="*/ 1804524 w 2120113"/>
              <a:gd name="connsiteY38" fmla="*/ 6149946 h 6149946"/>
              <a:gd name="connsiteX39" fmla="*/ 1780247 w 2120113"/>
              <a:gd name="connsiteY39" fmla="*/ 6060934 h 6149946"/>
              <a:gd name="connsiteX40" fmla="*/ 1755971 w 2120113"/>
              <a:gd name="connsiteY40" fmla="*/ 5923369 h 6149946"/>
              <a:gd name="connsiteX41" fmla="*/ 1739787 w 2120113"/>
              <a:gd name="connsiteY41" fmla="*/ 5712977 h 6149946"/>
              <a:gd name="connsiteX42" fmla="*/ 1812616 w 2120113"/>
              <a:gd name="connsiteY42" fmla="*/ 5559228 h 6149946"/>
              <a:gd name="connsiteX43" fmla="*/ 1861168 w 2120113"/>
              <a:gd name="connsiteY43" fmla="*/ 5356927 h 6149946"/>
              <a:gd name="connsiteX44" fmla="*/ 1982548 w 2120113"/>
              <a:gd name="connsiteY44" fmla="*/ 5235546 h 6149946"/>
              <a:gd name="connsiteX45" fmla="*/ 1998732 w 2120113"/>
              <a:gd name="connsiteY45" fmla="*/ 5106074 h 6149946"/>
              <a:gd name="connsiteX46" fmla="*/ 1950180 w 2120113"/>
              <a:gd name="connsiteY46" fmla="*/ 5017062 h 6149946"/>
              <a:gd name="connsiteX47" fmla="*/ 1901628 w 2120113"/>
              <a:gd name="connsiteY47" fmla="*/ 4952325 h 6149946"/>
              <a:gd name="connsiteX48" fmla="*/ 1772155 w 2120113"/>
              <a:gd name="connsiteY48" fmla="*/ 4887589 h 6149946"/>
              <a:gd name="connsiteX49" fmla="*/ 1610315 w 2120113"/>
              <a:gd name="connsiteY49" fmla="*/ 4774300 h 6149946"/>
              <a:gd name="connsiteX50" fmla="*/ 1529394 w 2120113"/>
              <a:gd name="connsiteY50" fmla="*/ 4733840 h 6149946"/>
              <a:gd name="connsiteX51" fmla="*/ 1456566 w 2120113"/>
              <a:gd name="connsiteY51" fmla="*/ 4620552 h 6149946"/>
              <a:gd name="connsiteX52" fmla="*/ 1448474 w 2120113"/>
              <a:gd name="connsiteY52" fmla="*/ 4515355 h 6149946"/>
              <a:gd name="connsiteX53" fmla="*/ 1521302 w 2120113"/>
              <a:gd name="connsiteY53" fmla="*/ 4321146 h 6149946"/>
              <a:gd name="connsiteX54" fmla="*/ 1642683 w 2120113"/>
              <a:gd name="connsiteY54" fmla="*/ 4256410 h 6149946"/>
              <a:gd name="connsiteX55" fmla="*/ 1812616 w 2120113"/>
              <a:gd name="connsiteY55" fmla="*/ 4110754 h 6149946"/>
              <a:gd name="connsiteX56" fmla="*/ 1812616 w 2120113"/>
              <a:gd name="connsiteY56" fmla="*/ 3932729 h 6149946"/>
              <a:gd name="connsiteX57" fmla="*/ 1772155 w 2120113"/>
              <a:gd name="connsiteY57" fmla="*/ 3843716 h 6149946"/>
              <a:gd name="connsiteX58" fmla="*/ 1731695 w 2120113"/>
              <a:gd name="connsiteY58" fmla="*/ 3770888 h 6149946"/>
              <a:gd name="connsiteX59" fmla="*/ 1650775 w 2120113"/>
              <a:gd name="connsiteY59" fmla="*/ 3649508 h 6149946"/>
              <a:gd name="connsiteX60" fmla="*/ 1586039 w 2120113"/>
              <a:gd name="connsiteY60" fmla="*/ 3511943 h 6149946"/>
              <a:gd name="connsiteX61" fmla="*/ 1569854 w 2120113"/>
              <a:gd name="connsiteY61" fmla="*/ 3439115 h 6149946"/>
              <a:gd name="connsiteX62" fmla="*/ 1553670 w 2120113"/>
              <a:gd name="connsiteY62" fmla="*/ 3366286 h 6149946"/>
              <a:gd name="connsiteX63" fmla="*/ 1553670 w 2120113"/>
              <a:gd name="connsiteY63" fmla="*/ 3285366 h 6149946"/>
              <a:gd name="connsiteX64" fmla="*/ 1634591 w 2120113"/>
              <a:gd name="connsiteY64" fmla="*/ 3212538 h 6149946"/>
              <a:gd name="connsiteX65" fmla="*/ 1658867 w 2120113"/>
              <a:gd name="connsiteY65" fmla="*/ 3115433 h 6149946"/>
              <a:gd name="connsiteX66" fmla="*/ 1707419 w 2120113"/>
              <a:gd name="connsiteY66" fmla="*/ 3002145 h 6149946"/>
              <a:gd name="connsiteX67" fmla="*/ 1715511 w 2120113"/>
              <a:gd name="connsiteY67" fmla="*/ 2896948 h 6149946"/>
              <a:gd name="connsiteX68" fmla="*/ 1699327 w 2120113"/>
              <a:gd name="connsiteY68" fmla="*/ 2694647 h 6149946"/>
              <a:gd name="connsiteX69" fmla="*/ 1658867 w 2120113"/>
              <a:gd name="connsiteY69" fmla="*/ 2532807 h 6149946"/>
              <a:gd name="connsiteX70" fmla="*/ 1610315 w 2120113"/>
              <a:gd name="connsiteY70" fmla="*/ 2443794 h 6149946"/>
              <a:gd name="connsiteX71" fmla="*/ 1521302 w 2120113"/>
              <a:gd name="connsiteY71" fmla="*/ 2322414 h 6149946"/>
              <a:gd name="connsiteX72" fmla="*/ 1456566 w 2120113"/>
              <a:gd name="connsiteY72" fmla="*/ 2249585 h 6149946"/>
              <a:gd name="connsiteX73" fmla="*/ 1254265 w 2120113"/>
              <a:gd name="connsiteY73" fmla="*/ 2144389 h 6149946"/>
              <a:gd name="connsiteX74" fmla="*/ 1068148 w 2120113"/>
              <a:gd name="connsiteY74" fmla="*/ 2103929 h 6149946"/>
              <a:gd name="connsiteX75" fmla="*/ 938676 w 2120113"/>
              <a:gd name="connsiteY75" fmla="*/ 2006824 h 6149946"/>
              <a:gd name="connsiteX76" fmla="*/ 825387 w 2120113"/>
              <a:gd name="connsiteY76" fmla="*/ 1933996 h 6149946"/>
              <a:gd name="connsiteX77" fmla="*/ 687823 w 2120113"/>
              <a:gd name="connsiteY77" fmla="*/ 1788339 h 6149946"/>
              <a:gd name="connsiteX78" fmla="*/ 639270 w 2120113"/>
              <a:gd name="connsiteY78" fmla="*/ 1658867 h 6149946"/>
              <a:gd name="connsiteX79" fmla="*/ 663547 w 2120113"/>
              <a:gd name="connsiteY79" fmla="*/ 1602223 h 6149946"/>
              <a:gd name="connsiteX80" fmla="*/ 728283 w 2120113"/>
              <a:gd name="connsiteY80" fmla="*/ 1545578 h 6149946"/>
              <a:gd name="connsiteX81" fmla="*/ 801111 w 2120113"/>
              <a:gd name="connsiteY81" fmla="*/ 1521302 h 6149946"/>
              <a:gd name="connsiteX82" fmla="*/ 817295 w 2120113"/>
              <a:gd name="connsiteY82" fmla="*/ 1448474 h 6149946"/>
              <a:gd name="connsiteX83" fmla="*/ 784927 w 2120113"/>
              <a:gd name="connsiteY83" fmla="*/ 1391830 h 6149946"/>
              <a:gd name="connsiteX84" fmla="*/ 704007 w 2120113"/>
              <a:gd name="connsiteY84" fmla="*/ 1302817 h 6149946"/>
              <a:gd name="connsiteX85" fmla="*/ 582626 w 2120113"/>
              <a:gd name="connsiteY85" fmla="*/ 1181437 h 6149946"/>
              <a:gd name="connsiteX86" fmla="*/ 509798 w 2120113"/>
              <a:gd name="connsiteY86" fmla="*/ 1100516 h 6149946"/>
              <a:gd name="connsiteX87" fmla="*/ 501706 w 2120113"/>
              <a:gd name="connsiteY87" fmla="*/ 962952 h 6149946"/>
              <a:gd name="connsiteX88" fmla="*/ 445062 w 2120113"/>
              <a:gd name="connsiteY88" fmla="*/ 841571 h 6149946"/>
              <a:gd name="connsiteX89" fmla="*/ 372233 w 2120113"/>
              <a:gd name="connsiteY89" fmla="*/ 671639 h 6149946"/>
              <a:gd name="connsiteX90" fmla="*/ 202300 w 2120113"/>
              <a:gd name="connsiteY90" fmla="*/ 445062 h 6149946"/>
              <a:gd name="connsiteX91" fmla="*/ 80920 w 2120113"/>
              <a:gd name="connsiteY91" fmla="*/ 218485 h 6149946"/>
              <a:gd name="connsiteX92" fmla="*/ 0 w 2120113"/>
              <a:gd name="connsiteY92" fmla="*/ 56644 h 6149946"/>
              <a:gd name="connsiteX93" fmla="*/ 16184 w 2120113"/>
              <a:gd name="connsiteY93" fmla="*/ 0 h 61499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Lst>
            <a:rect l="l" t="t" r="r" b="b"/>
            <a:pathLst>
              <a:path w="2120113" h="6149946">
                <a:moveTo>
                  <a:pt x="16184" y="0"/>
                </a:moveTo>
                <a:lnTo>
                  <a:pt x="461246" y="679731"/>
                </a:lnTo>
                <a:lnTo>
                  <a:pt x="639270" y="1019596"/>
                </a:lnTo>
                <a:lnTo>
                  <a:pt x="930584" y="1270449"/>
                </a:lnTo>
                <a:lnTo>
                  <a:pt x="987228" y="1464658"/>
                </a:lnTo>
                <a:lnTo>
                  <a:pt x="841571" y="1658867"/>
                </a:lnTo>
                <a:lnTo>
                  <a:pt x="784927" y="1755971"/>
                </a:lnTo>
                <a:lnTo>
                  <a:pt x="898216" y="1820708"/>
                </a:lnTo>
                <a:lnTo>
                  <a:pt x="1060056" y="1974456"/>
                </a:lnTo>
                <a:lnTo>
                  <a:pt x="1383738" y="2095837"/>
                </a:lnTo>
                <a:lnTo>
                  <a:pt x="1545578" y="2209125"/>
                </a:lnTo>
                <a:lnTo>
                  <a:pt x="1715511" y="2379058"/>
                </a:lnTo>
                <a:lnTo>
                  <a:pt x="1788339" y="2508531"/>
                </a:lnTo>
                <a:lnTo>
                  <a:pt x="1853076" y="2686555"/>
                </a:lnTo>
                <a:lnTo>
                  <a:pt x="1869260" y="2929316"/>
                </a:lnTo>
                <a:lnTo>
                  <a:pt x="1853076" y="3107341"/>
                </a:lnTo>
                <a:lnTo>
                  <a:pt x="1788339" y="3196354"/>
                </a:lnTo>
                <a:lnTo>
                  <a:pt x="1675051" y="3342010"/>
                </a:lnTo>
                <a:lnTo>
                  <a:pt x="1707419" y="3471483"/>
                </a:lnTo>
                <a:lnTo>
                  <a:pt x="1739787" y="3568587"/>
                </a:lnTo>
                <a:lnTo>
                  <a:pt x="1804524" y="3657600"/>
                </a:lnTo>
                <a:lnTo>
                  <a:pt x="1869260" y="3787072"/>
                </a:lnTo>
                <a:lnTo>
                  <a:pt x="1901628" y="3981281"/>
                </a:lnTo>
                <a:lnTo>
                  <a:pt x="1893536" y="4240226"/>
                </a:lnTo>
                <a:lnTo>
                  <a:pt x="1796431" y="4329239"/>
                </a:lnTo>
                <a:lnTo>
                  <a:pt x="1634591" y="4442527"/>
                </a:lnTo>
                <a:lnTo>
                  <a:pt x="1553670" y="4523447"/>
                </a:lnTo>
                <a:lnTo>
                  <a:pt x="1610315" y="4644828"/>
                </a:lnTo>
                <a:lnTo>
                  <a:pt x="1747879" y="4725748"/>
                </a:lnTo>
                <a:lnTo>
                  <a:pt x="1917812" y="4822853"/>
                </a:lnTo>
                <a:lnTo>
                  <a:pt x="2023008" y="4911865"/>
                </a:lnTo>
                <a:lnTo>
                  <a:pt x="2095837" y="5065614"/>
                </a:lnTo>
                <a:lnTo>
                  <a:pt x="2120113" y="5308375"/>
                </a:lnTo>
                <a:lnTo>
                  <a:pt x="1966364" y="5470216"/>
                </a:lnTo>
                <a:lnTo>
                  <a:pt x="1877352" y="5551136"/>
                </a:lnTo>
                <a:lnTo>
                  <a:pt x="1917812" y="5745345"/>
                </a:lnTo>
                <a:lnTo>
                  <a:pt x="1893536" y="6004290"/>
                </a:lnTo>
                <a:lnTo>
                  <a:pt x="1909720" y="6133762"/>
                </a:lnTo>
                <a:lnTo>
                  <a:pt x="1804524" y="6149946"/>
                </a:lnTo>
                <a:lnTo>
                  <a:pt x="1780247" y="6060934"/>
                </a:lnTo>
                <a:lnTo>
                  <a:pt x="1755971" y="5923369"/>
                </a:lnTo>
                <a:lnTo>
                  <a:pt x="1739787" y="5712977"/>
                </a:lnTo>
                <a:lnTo>
                  <a:pt x="1812616" y="5559228"/>
                </a:lnTo>
                <a:lnTo>
                  <a:pt x="1861168" y="5356927"/>
                </a:lnTo>
                <a:lnTo>
                  <a:pt x="1982548" y="5235546"/>
                </a:lnTo>
                <a:lnTo>
                  <a:pt x="1998732" y="5106074"/>
                </a:lnTo>
                <a:lnTo>
                  <a:pt x="1950180" y="5017062"/>
                </a:lnTo>
                <a:lnTo>
                  <a:pt x="1901628" y="4952325"/>
                </a:lnTo>
                <a:lnTo>
                  <a:pt x="1772155" y="4887589"/>
                </a:lnTo>
                <a:lnTo>
                  <a:pt x="1610315" y="4774300"/>
                </a:lnTo>
                <a:lnTo>
                  <a:pt x="1529394" y="4733840"/>
                </a:lnTo>
                <a:lnTo>
                  <a:pt x="1456566" y="4620552"/>
                </a:lnTo>
                <a:lnTo>
                  <a:pt x="1448474" y="4515355"/>
                </a:lnTo>
                <a:lnTo>
                  <a:pt x="1521302" y="4321146"/>
                </a:lnTo>
                <a:lnTo>
                  <a:pt x="1642683" y="4256410"/>
                </a:lnTo>
                <a:lnTo>
                  <a:pt x="1812616" y="4110754"/>
                </a:lnTo>
                <a:lnTo>
                  <a:pt x="1812616" y="3932729"/>
                </a:lnTo>
                <a:lnTo>
                  <a:pt x="1772155" y="3843716"/>
                </a:lnTo>
                <a:lnTo>
                  <a:pt x="1731695" y="3770888"/>
                </a:lnTo>
                <a:lnTo>
                  <a:pt x="1650775" y="3649508"/>
                </a:lnTo>
                <a:lnTo>
                  <a:pt x="1586039" y="3511943"/>
                </a:lnTo>
                <a:lnTo>
                  <a:pt x="1569854" y="3439115"/>
                </a:lnTo>
                <a:lnTo>
                  <a:pt x="1553670" y="3366286"/>
                </a:lnTo>
                <a:lnTo>
                  <a:pt x="1553670" y="3285366"/>
                </a:lnTo>
                <a:lnTo>
                  <a:pt x="1634591" y="3212538"/>
                </a:lnTo>
                <a:lnTo>
                  <a:pt x="1658867" y="3115433"/>
                </a:lnTo>
                <a:lnTo>
                  <a:pt x="1707419" y="3002145"/>
                </a:lnTo>
                <a:lnTo>
                  <a:pt x="1715511" y="2896948"/>
                </a:lnTo>
                <a:lnTo>
                  <a:pt x="1699327" y="2694647"/>
                </a:lnTo>
                <a:lnTo>
                  <a:pt x="1658867" y="2532807"/>
                </a:lnTo>
                <a:lnTo>
                  <a:pt x="1610315" y="2443794"/>
                </a:lnTo>
                <a:lnTo>
                  <a:pt x="1521302" y="2322414"/>
                </a:lnTo>
                <a:lnTo>
                  <a:pt x="1456566" y="2249585"/>
                </a:lnTo>
                <a:lnTo>
                  <a:pt x="1254265" y="2144389"/>
                </a:lnTo>
                <a:lnTo>
                  <a:pt x="1068148" y="2103929"/>
                </a:lnTo>
                <a:lnTo>
                  <a:pt x="938676" y="2006824"/>
                </a:lnTo>
                <a:lnTo>
                  <a:pt x="825387" y="1933996"/>
                </a:lnTo>
                <a:lnTo>
                  <a:pt x="687823" y="1788339"/>
                </a:lnTo>
                <a:lnTo>
                  <a:pt x="639270" y="1658867"/>
                </a:lnTo>
                <a:lnTo>
                  <a:pt x="663547" y="1602223"/>
                </a:lnTo>
                <a:lnTo>
                  <a:pt x="728283" y="1545578"/>
                </a:lnTo>
                <a:lnTo>
                  <a:pt x="801111" y="1521302"/>
                </a:lnTo>
                <a:lnTo>
                  <a:pt x="817295" y="1448474"/>
                </a:lnTo>
                <a:lnTo>
                  <a:pt x="784927" y="1391830"/>
                </a:lnTo>
                <a:lnTo>
                  <a:pt x="704007" y="1302817"/>
                </a:lnTo>
                <a:lnTo>
                  <a:pt x="582626" y="1181437"/>
                </a:lnTo>
                <a:lnTo>
                  <a:pt x="509798" y="1100516"/>
                </a:lnTo>
                <a:lnTo>
                  <a:pt x="501706" y="962952"/>
                </a:lnTo>
                <a:lnTo>
                  <a:pt x="445062" y="841571"/>
                </a:lnTo>
                <a:lnTo>
                  <a:pt x="372233" y="671639"/>
                </a:lnTo>
                <a:lnTo>
                  <a:pt x="202300" y="445062"/>
                </a:lnTo>
                <a:lnTo>
                  <a:pt x="80920" y="218485"/>
                </a:lnTo>
                <a:lnTo>
                  <a:pt x="0" y="56644"/>
                </a:lnTo>
                <a:lnTo>
                  <a:pt x="16184" y="0"/>
                </a:lnTo>
                <a:close/>
              </a:path>
            </a:pathLst>
          </a:custGeom>
          <a:solidFill>
            <a:srgbClr val="008FFA"/>
          </a:solidFill>
          <a:ln>
            <a:solidFill>
              <a:srgbClr val="008FF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TextBox 22"/>
          <p:cNvSpPr txBox="1"/>
          <p:nvPr/>
        </p:nvSpPr>
        <p:spPr>
          <a:xfrm rot="3216781">
            <a:off x="8661163" y="1931792"/>
            <a:ext cx="2850065" cy="461665"/>
          </a:xfrm>
          <a:prstGeom prst="rect">
            <a:avLst/>
          </a:prstGeom>
          <a:noFill/>
        </p:spPr>
        <p:txBody>
          <a:bodyPr wrap="square" lIns="76200" rtlCol="0">
            <a:spAutoFit/>
          </a:bodyPr>
          <a:lstStyle/>
          <a:p>
            <a:r>
              <a:rPr lang="en-US" sz="2400" b="1" i="1" dirty="0">
                <a:ln w="1270">
                  <a:solidFill>
                    <a:schemeClr val="tx1"/>
                  </a:solidFill>
                </a:ln>
                <a:solidFill>
                  <a:schemeClr val="bg1"/>
                </a:solidFill>
                <a:latin typeface="Century Gothic" panose="020B0502020202020204" pitchFamily="34" charset="0"/>
              </a:rPr>
              <a:t>Des Moines River</a:t>
            </a:r>
          </a:p>
        </p:txBody>
      </p:sp>
      <p:sp>
        <p:nvSpPr>
          <p:cNvPr id="24" name="TextBox 23"/>
          <p:cNvSpPr txBox="1"/>
          <p:nvPr/>
        </p:nvSpPr>
        <p:spPr>
          <a:xfrm>
            <a:off x="1726169" y="3659221"/>
            <a:ext cx="2382966" cy="830997"/>
          </a:xfrm>
          <a:prstGeom prst="rect">
            <a:avLst/>
          </a:prstGeom>
          <a:noFill/>
        </p:spPr>
        <p:txBody>
          <a:bodyPr wrap="square" lIns="76200" rtlCol="0">
            <a:spAutoFit/>
          </a:bodyPr>
          <a:lstStyle/>
          <a:p>
            <a:r>
              <a:rPr lang="en-US" sz="2400" b="1" i="1" dirty="0">
                <a:ln w="1270">
                  <a:solidFill>
                    <a:schemeClr val="tx1"/>
                  </a:solidFill>
                </a:ln>
                <a:solidFill>
                  <a:schemeClr val="bg1"/>
                </a:solidFill>
                <a:latin typeface="Century Gothic" panose="020B0502020202020204" pitchFamily="34" charset="0"/>
              </a:rPr>
              <a:t>Saylorville Reservoir</a:t>
            </a:r>
          </a:p>
        </p:txBody>
      </p:sp>
      <p:sp>
        <p:nvSpPr>
          <p:cNvPr id="25" name="TextBox 24"/>
          <p:cNvSpPr txBox="1"/>
          <p:nvPr/>
        </p:nvSpPr>
        <p:spPr>
          <a:xfrm rot="3666562">
            <a:off x="4117813" y="2553165"/>
            <a:ext cx="2382966" cy="461665"/>
          </a:xfrm>
          <a:prstGeom prst="rect">
            <a:avLst/>
          </a:prstGeom>
          <a:noFill/>
        </p:spPr>
        <p:txBody>
          <a:bodyPr wrap="square" lIns="76200" rtlCol="0">
            <a:spAutoFit/>
          </a:bodyPr>
          <a:lstStyle/>
          <a:p>
            <a:r>
              <a:rPr lang="en-US" sz="2400" b="1" i="1" dirty="0" smtClean="0">
                <a:ln w="1270">
                  <a:solidFill>
                    <a:schemeClr val="tx1"/>
                  </a:solidFill>
                </a:ln>
                <a:solidFill>
                  <a:schemeClr val="bg1"/>
                </a:solidFill>
                <a:latin typeface="Century Gothic" panose="020B0502020202020204" pitchFamily="34" charset="0"/>
              </a:rPr>
              <a:t>Beaver Creek</a:t>
            </a:r>
            <a:endParaRPr lang="en-US" sz="2400" b="1" i="1" dirty="0">
              <a:ln w="1270">
                <a:solidFill>
                  <a:schemeClr val="tx1"/>
                </a:solidFill>
              </a:ln>
              <a:solidFill>
                <a:schemeClr val="bg1"/>
              </a:solidFill>
              <a:latin typeface="Century Gothic" panose="020B0502020202020204" pitchFamily="34" charset="0"/>
            </a:endParaRPr>
          </a:p>
        </p:txBody>
      </p:sp>
      <p:sp>
        <p:nvSpPr>
          <p:cNvPr id="26" name="Freeform 25"/>
          <p:cNvSpPr/>
          <p:nvPr/>
        </p:nvSpPr>
        <p:spPr>
          <a:xfrm>
            <a:off x="8180070" y="4331970"/>
            <a:ext cx="883920" cy="621030"/>
          </a:xfrm>
          <a:custGeom>
            <a:avLst/>
            <a:gdLst>
              <a:gd name="connsiteX0" fmla="*/ 304800 w 883920"/>
              <a:gd name="connsiteY0" fmla="*/ 624840 h 624840"/>
              <a:gd name="connsiteX1" fmla="*/ 872490 w 883920"/>
              <a:gd name="connsiteY1" fmla="*/ 594360 h 624840"/>
              <a:gd name="connsiteX2" fmla="*/ 857250 w 883920"/>
              <a:gd name="connsiteY2" fmla="*/ 529590 h 624840"/>
              <a:gd name="connsiteX3" fmla="*/ 883920 w 883920"/>
              <a:gd name="connsiteY3" fmla="*/ 495300 h 624840"/>
              <a:gd name="connsiteX4" fmla="*/ 880110 w 883920"/>
              <a:gd name="connsiteY4" fmla="*/ 453390 h 624840"/>
              <a:gd name="connsiteX5" fmla="*/ 868680 w 883920"/>
              <a:gd name="connsiteY5" fmla="*/ 411480 h 624840"/>
              <a:gd name="connsiteX6" fmla="*/ 872490 w 883920"/>
              <a:gd name="connsiteY6" fmla="*/ 384810 h 624840"/>
              <a:gd name="connsiteX7" fmla="*/ 872490 w 883920"/>
              <a:gd name="connsiteY7" fmla="*/ 384810 h 624840"/>
              <a:gd name="connsiteX8" fmla="*/ 659130 w 883920"/>
              <a:gd name="connsiteY8" fmla="*/ 377190 h 624840"/>
              <a:gd name="connsiteX9" fmla="*/ 659130 w 883920"/>
              <a:gd name="connsiteY9" fmla="*/ 0 h 624840"/>
              <a:gd name="connsiteX10" fmla="*/ 0 w 883920"/>
              <a:gd name="connsiteY10" fmla="*/ 0 h 624840"/>
              <a:gd name="connsiteX11" fmla="*/ 11430 w 883920"/>
              <a:gd name="connsiteY11" fmla="*/ 129540 h 624840"/>
              <a:gd name="connsiteX12" fmla="*/ 83820 w 883920"/>
              <a:gd name="connsiteY12" fmla="*/ 144780 h 624840"/>
              <a:gd name="connsiteX13" fmla="*/ 99060 w 883920"/>
              <a:gd name="connsiteY13" fmla="*/ 179070 h 624840"/>
              <a:gd name="connsiteX14" fmla="*/ 102870 w 883920"/>
              <a:gd name="connsiteY14" fmla="*/ 205740 h 624840"/>
              <a:gd name="connsiteX15" fmla="*/ 114300 w 883920"/>
              <a:gd name="connsiteY15" fmla="*/ 232410 h 624840"/>
              <a:gd name="connsiteX16" fmla="*/ 148590 w 883920"/>
              <a:gd name="connsiteY16" fmla="*/ 266700 h 624840"/>
              <a:gd name="connsiteX17" fmla="*/ 179070 w 883920"/>
              <a:gd name="connsiteY17" fmla="*/ 304800 h 624840"/>
              <a:gd name="connsiteX18" fmla="*/ 217170 w 883920"/>
              <a:gd name="connsiteY18" fmla="*/ 365760 h 624840"/>
              <a:gd name="connsiteX19" fmla="*/ 220980 w 883920"/>
              <a:gd name="connsiteY19" fmla="*/ 422910 h 624840"/>
              <a:gd name="connsiteX20" fmla="*/ 53340 w 883920"/>
              <a:gd name="connsiteY20" fmla="*/ 422910 h 624840"/>
              <a:gd name="connsiteX21" fmla="*/ 57150 w 883920"/>
              <a:gd name="connsiteY21" fmla="*/ 453390 h 624840"/>
              <a:gd name="connsiteX22" fmla="*/ 83820 w 883920"/>
              <a:gd name="connsiteY22" fmla="*/ 491490 h 624840"/>
              <a:gd name="connsiteX23" fmla="*/ 80010 w 883920"/>
              <a:gd name="connsiteY23" fmla="*/ 529590 h 624840"/>
              <a:gd name="connsiteX24" fmla="*/ 91440 w 883920"/>
              <a:gd name="connsiteY24" fmla="*/ 567690 h 624840"/>
              <a:gd name="connsiteX25" fmla="*/ 95250 w 883920"/>
              <a:gd name="connsiteY25" fmla="*/ 598170 h 624840"/>
              <a:gd name="connsiteX26" fmla="*/ 87630 w 883920"/>
              <a:gd name="connsiteY26" fmla="*/ 621030 h 624840"/>
              <a:gd name="connsiteX27" fmla="*/ 304800 w 883920"/>
              <a:gd name="connsiteY27" fmla="*/ 624840 h 624840"/>
              <a:gd name="connsiteX0" fmla="*/ 304800 w 883920"/>
              <a:gd name="connsiteY0" fmla="*/ 624840 h 624840"/>
              <a:gd name="connsiteX1" fmla="*/ 872490 w 883920"/>
              <a:gd name="connsiteY1" fmla="*/ 594360 h 624840"/>
              <a:gd name="connsiteX2" fmla="*/ 857250 w 883920"/>
              <a:gd name="connsiteY2" fmla="*/ 529590 h 624840"/>
              <a:gd name="connsiteX3" fmla="*/ 883920 w 883920"/>
              <a:gd name="connsiteY3" fmla="*/ 495300 h 624840"/>
              <a:gd name="connsiteX4" fmla="*/ 880110 w 883920"/>
              <a:gd name="connsiteY4" fmla="*/ 453390 h 624840"/>
              <a:gd name="connsiteX5" fmla="*/ 868680 w 883920"/>
              <a:gd name="connsiteY5" fmla="*/ 411480 h 624840"/>
              <a:gd name="connsiteX6" fmla="*/ 872490 w 883920"/>
              <a:gd name="connsiteY6" fmla="*/ 384810 h 624840"/>
              <a:gd name="connsiteX7" fmla="*/ 872490 w 883920"/>
              <a:gd name="connsiteY7" fmla="*/ 384810 h 624840"/>
              <a:gd name="connsiteX8" fmla="*/ 659130 w 883920"/>
              <a:gd name="connsiteY8" fmla="*/ 377190 h 624840"/>
              <a:gd name="connsiteX9" fmla="*/ 659130 w 883920"/>
              <a:gd name="connsiteY9" fmla="*/ 0 h 624840"/>
              <a:gd name="connsiteX10" fmla="*/ 0 w 883920"/>
              <a:gd name="connsiteY10" fmla="*/ 0 h 624840"/>
              <a:gd name="connsiteX11" fmla="*/ 11430 w 883920"/>
              <a:gd name="connsiteY11" fmla="*/ 129540 h 624840"/>
              <a:gd name="connsiteX12" fmla="*/ 83820 w 883920"/>
              <a:gd name="connsiteY12" fmla="*/ 144780 h 624840"/>
              <a:gd name="connsiteX13" fmla="*/ 99060 w 883920"/>
              <a:gd name="connsiteY13" fmla="*/ 179070 h 624840"/>
              <a:gd name="connsiteX14" fmla="*/ 102870 w 883920"/>
              <a:gd name="connsiteY14" fmla="*/ 205740 h 624840"/>
              <a:gd name="connsiteX15" fmla="*/ 114300 w 883920"/>
              <a:gd name="connsiteY15" fmla="*/ 232410 h 624840"/>
              <a:gd name="connsiteX16" fmla="*/ 148590 w 883920"/>
              <a:gd name="connsiteY16" fmla="*/ 266700 h 624840"/>
              <a:gd name="connsiteX17" fmla="*/ 179070 w 883920"/>
              <a:gd name="connsiteY17" fmla="*/ 304800 h 624840"/>
              <a:gd name="connsiteX18" fmla="*/ 217170 w 883920"/>
              <a:gd name="connsiteY18" fmla="*/ 365760 h 624840"/>
              <a:gd name="connsiteX19" fmla="*/ 220980 w 883920"/>
              <a:gd name="connsiteY19" fmla="*/ 422910 h 624840"/>
              <a:gd name="connsiteX20" fmla="*/ 53340 w 883920"/>
              <a:gd name="connsiteY20" fmla="*/ 422910 h 624840"/>
              <a:gd name="connsiteX21" fmla="*/ 57150 w 883920"/>
              <a:gd name="connsiteY21" fmla="*/ 453390 h 624840"/>
              <a:gd name="connsiteX22" fmla="*/ 83820 w 883920"/>
              <a:gd name="connsiteY22" fmla="*/ 491490 h 624840"/>
              <a:gd name="connsiteX23" fmla="*/ 80010 w 883920"/>
              <a:gd name="connsiteY23" fmla="*/ 529590 h 624840"/>
              <a:gd name="connsiteX24" fmla="*/ 91440 w 883920"/>
              <a:gd name="connsiteY24" fmla="*/ 567690 h 624840"/>
              <a:gd name="connsiteX25" fmla="*/ 95250 w 883920"/>
              <a:gd name="connsiteY25" fmla="*/ 598170 h 624840"/>
              <a:gd name="connsiteX26" fmla="*/ 87630 w 883920"/>
              <a:gd name="connsiteY26" fmla="*/ 621030 h 624840"/>
              <a:gd name="connsiteX27" fmla="*/ 163830 w 883920"/>
              <a:gd name="connsiteY27" fmla="*/ 621030 h 624840"/>
              <a:gd name="connsiteX28" fmla="*/ 304800 w 883920"/>
              <a:gd name="connsiteY28" fmla="*/ 624840 h 624840"/>
              <a:gd name="connsiteX0" fmla="*/ 304800 w 883920"/>
              <a:gd name="connsiteY0" fmla="*/ 624840 h 624840"/>
              <a:gd name="connsiteX1" fmla="*/ 872490 w 883920"/>
              <a:gd name="connsiteY1" fmla="*/ 594360 h 624840"/>
              <a:gd name="connsiteX2" fmla="*/ 857250 w 883920"/>
              <a:gd name="connsiteY2" fmla="*/ 529590 h 624840"/>
              <a:gd name="connsiteX3" fmla="*/ 883920 w 883920"/>
              <a:gd name="connsiteY3" fmla="*/ 495300 h 624840"/>
              <a:gd name="connsiteX4" fmla="*/ 880110 w 883920"/>
              <a:gd name="connsiteY4" fmla="*/ 453390 h 624840"/>
              <a:gd name="connsiteX5" fmla="*/ 868680 w 883920"/>
              <a:gd name="connsiteY5" fmla="*/ 411480 h 624840"/>
              <a:gd name="connsiteX6" fmla="*/ 872490 w 883920"/>
              <a:gd name="connsiteY6" fmla="*/ 384810 h 624840"/>
              <a:gd name="connsiteX7" fmla="*/ 872490 w 883920"/>
              <a:gd name="connsiteY7" fmla="*/ 384810 h 624840"/>
              <a:gd name="connsiteX8" fmla="*/ 659130 w 883920"/>
              <a:gd name="connsiteY8" fmla="*/ 377190 h 624840"/>
              <a:gd name="connsiteX9" fmla="*/ 659130 w 883920"/>
              <a:gd name="connsiteY9" fmla="*/ 0 h 624840"/>
              <a:gd name="connsiteX10" fmla="*/ 0 w 883920"/>
              <a:gd name="connsiteY10" fmla="*/ 0 h 624840"/>
              <a:gd name="connsiteX11" fmla="*/ 11430 w 883920"/>
              <a:gd name="connsiteY11" fmla="*/ 129540 h 624840"/>
              <a:gd name="connsiteX12" fmla="*/ 83820 w 883920"/>
              <a:gd name="connsiteY12" fmla="*/ 144780 h 624840"/>
              <a:gd name="connsiteX13" fmla="*/ 99060 w 883920"/>
              <a:gd name="connsiteY13" fmla="*/ 179070 h 624840"/>
              <a:gd name="connsiteX14" fmla="*/ 102870 w 883920"/>
              <a:gd name="connsiteY14" fmla="*/ 205740 h 624840"/>
              <a:gd name="connsiteX15" fmla="*/ 114300 w 883920"/>
              <a:gd name="connsiteY15" fmla="*/ 232410 h 624840"/>
              <a:gd name="connsiteX16" fmla="*/ 148590 w 883920"/>
              <a:gd name="connsiteY16" fmla="*/ 266700 h 624840"/>
              <a:gd name="connsiteX17" fmla="*/ 179070 w 883920"/>
              <a:gd name="connsiteY17" fmla="*/ 304800 h 624840"/>
              <a:gd name="connsiteX18" fmla="*/ 217170 w 883920"/>
              <a:gd name="connsiteY18" fmla="*/ 365760 h 624840"/>
              <a:gd name="connsiteX19" fmla="*/ 220980 w 883920"/>
              <a:gd name="connsiteY19" fmla="*/ 422910 h 624840"/>
              <a:gd name="connsiteX20" fmla="*/ 53340 w 883920"/>
              <a:gd name="connsiteY20" fmla="*/ 422910 h 624840"/>
              <a:gd name="connsiteX21" fmla="*/ 57150 w 883920"/>
              <a:gd name="connsiteY21" fmla="*/ 453390 h 624840"/>
              <a:gd name="connsiteX22" fmla="*/ 83820 w 883920"/>
              <a:gd name="connsiteY22" fmla="*/ 491490 h 624840"/>
              <a:gd name="connsiteX23" fmla="*/ 80010 w 883920"/>
              <a:gd name="connsiteY23" fmla="*/ 529590 h 624840"/>
              <a:gd name="connsiteX24" fmla="*/ 91440 w 883920"/>
              <a:gd name="connsiteY24" fmla="*/ 567690 h 624840"/>
              <a:gd name="connsiteX25" fmla="*/ 95250 w 883920"/>
              <a:gd name="connsiteY25" fmla="*/ 598170 h 624840"/>
              <a:gd name="connsiteX26" fmla="*/ 87630 w 883920"/>
              <a:gd name="connsiteY26" fmla="*/ 621030 h 624840"/>
              <a:gd name="connsiteX27" fmla="*/ 160020 w 883920"/>
              <a:gd name="connsiteY27" fmla="*/ 571500 h 624840"/>
              <a:gd name="connsiteX28" fmla="*/ 304800 w 883920"/>
              <a:gd name="connsiteY28" fmla="*/ 624840 h 624840"/>
              <a:gd name="connsiteX0" fmla="*/ 304800 w 883920"/>
              <a:gd name="connsiteY0" fmla="*/ 624840 h 624840"/>
              <a:gd name="connsiteX1" fmla="*/ 186690 w 883920"/>
              <a:gd name="connsiteY1" fmla="*/ 575310 h 624840"/>
              <a:gd name="connsiteX2" fmla="*/ 872490 w 883920"/>
              <a:gd name="connsiteY2" fmla="*/ 594360 h 624840"/>
              <a:gd name="connsiteX3" fmla="*/ 857250 w 883920"/>
              <a:gd name="connsiteY3" fmla="*/ 529590 h 624840"/>
              <a:gd name="connsiteX4" fmla="*/ 883920 w 883920"/>
              <a:gd name="connsiteY4" fmla="*/ 495300 h 624840"/>
              <a:gd name="connsiteX5" fmla="*/ 880110 w 883920"/>
              <a:gd name="connsiteY5" fmla="*/ 453390 h 624840"/>
              <a:gd name="connsiteX6" fmla="*/ 868680 w 883920"/>
              <a:gd name="connsiteY6" fmla="*/ 411480 h 624840"/>
              <a:gd name="connsiteX7" fmla="*/ 872490 w 883920"/>
              <a:gd name="connsiteY7" fmla="*/ 384810 h 624840"/>
              <a:gd name="connsiteX8" fmla="*/ 872490 w 883920"/>
              <a:gd name="connsiteY8" fmla="*/ 384810 h 624840"/>
              <a:gd name="connsiteX9" fmla="*/ 659130 w 883920"/>
              <a:gd name="connsiteY9" fmla="*/ 377190 h 624840"/>
              <a:gd name="connsiteX10" fmla="*/ 659130 w 883920"/>
              <a:gd name="connsiteY10" fmla="*/ 0 h 624840"/>
              <a:gd name="connsiteX11" fmla="*/ 0 w 883920"/>
              <a:gd name="connsiteY11" fmla="*/ 0 h 624840"/>
              <a:gd name="connsiteX12" fmla="*/ 11430 w 883920"/>
              <a:gd name="connsiteY12" fmla="*/ 129540 h 624840"/>
              <a:gd name="connsiteX13" fmla="*/ 83820 w 883920"/>
              <a:gd name="connsiteY13" fmla="*/ 144780 h 624840"/>
              <a:gd name="connsiteX14" fmla="*/ 99060 w 883920"/>
              <a:gd name="connsiteY14" fmla="*/ 179070 h 624840"/>
              <a:gd name="connsiteX15" fmla="*/ 102870 w 883920"/>
              <a:gd name="connsiteY15" fmla="*/ 205740 h 624840"/>
              <a:gd name="connsiteX16" fmla="*/ 114300 w 883920"/>
              <a:gd name="connsiteY16" fmla="*/ 232410 h 624840"/>
              <a:gd name="connsiteX17" fmla="*/ 148590 w 883920"/>
              <a:gd name="connsiteY17" fmla="*/ 266700 h 624840"/>
              <a:gd name="connsiteX18" fmla="*/ 179070 w 883920"/>
              <a:gd name="connsiteY18" fmla="*/ 304800 h 624840"/>
              <a:gd name="connsiteX19" fmla="*/ 217170 w 883920"/>
              <a:gd name="connsiteY19" fmla="*/ 365760 h 624840"/>
              <a:gd name="connsiteX20" fmla="*/ 220980 w 883920"/>
              <a:gd name="connsiteY20" fmla="*/ 422910 h 624840"/>
              <a:gd name="connsiteX21" fmla="*/ 53340 w 883920"/>
              <a:gd name="connsiteY21" fmla="*/ 422910 h 624840"/>
              <a:gd name="connsiteX22" fmla="*/ 57150 w 883920"/>
              <a:gd name="connsiteY22" fmla="*/ 453390 h 624840"/>
              <a:gd name="connsiteX23" fmla="*/ 83820 w 883920"/>
              <a:gd name="connsiteY23" fmla="*/ 491490 h 624840"/>
              <a:gd name="connsiteX24" fmla="*/ 80010 w 883920"/>
              <a:gd name="connsiteY24" fmla="*/ 529590 h 624840"/>
              <a:gd name="connsiteX25" fmla="*/ 91440 w 883920"/>
              <a:gd name="connsiteY25" fmla="*/ 567690 h 624840"/>
              <a:gd name="connsiteX26" fmla="*/ 95250 w 883920"/>
              <a:gd name="connsiteY26" fmla="*/ 598170 h 624840"/>
              <a:gd name="connsiteX27" fmla="*/ 87630 w 883920"/>
              <a:gd name="connsiteY27" fmla="*/ 621030 h 624840"/>
              <a:gd name="connsiteX28" fmla="*/ 160020 w 883920"/>
              <a:gd name="connsiteY28" fmla="*/ 571500 h 624840"/>
              <a:gd name="connsiteX29" fmla="*/ 304800 w 883920"/>
              <a:gd name="connsiteY29" fmla="*/ 624840 h 624840"/>
              <a:gd name="connsiteX0" fmla="*/ 304800 w 883920"/>
              <a:gd name="connsiteY0" fmla="*/ 624840 h 624840"/>
              <a:gd name="connsiteX1" fmla="*/ 205740 w 883920"/>
              <a:gd name="connsiteY1" fmla="*/ 567690 h 624840"/>
              <a:gd name="connsiteX2" fmla="*/ 872490 w 883920"/>
              <a:gd name="connsiteY2" fmla="*/ 594360 h 624840"/>
              <a:gd name="connsiteX3" fmla="*/ 857250 w 883920"/>
              <a:gd name="connsiteY3" fmla="*/ 529590 h 624840"/>
              <a:gd name="connsiteX4" fmla="*/ 883920 w 883920"/>
              <a:gd name="connsiteY4" fmla="*/ 495300 h 624840"/>
              <a:gd name="connsiteX5" fmla="*/ 880110 w 883920"/>
              <a:gd name="connsiteY5" fmla="*/ 453390 h 624840"/>
              <a:gd name="connsiteX6" fmla="*/ 868680 w 883920"/>
              <a:gd name="connsiteY6" fmla="*/ 411480 h 624840"/>
              <a:gd name="connsiteX7" fmla="*/ 872490 w 883920"/>
              <a:gd name="connsiteY7" fmla="*/ 384810 h 624840"/>
              <a:gd name="connsiteX8" fmla="*/ 872490 w 883920"/>
              <a:gd name="connsiteY8" fmla="*/ 384810 h 624840"/>
              <a:gd name="connsiteX9" fmla="*/ 659130 w 883920"/>
              <a:gd name="connsiteY9" fmla="*/ 377190 h 624840"/>
              <a:gd name="connsiteX10" fmla="*/ 659130 w 883920"/>
              <a:gd name="connsiteY10" fmla="*/ 0 h 624840"/>
              <a:gd name="connsiteX11" fmla="*/ 0 w 883920"/>
              <a:gd name="connsiteY11" fmla="*/ 0 h 624840"/>
              <a:gd name="connsiteX12" fmla="*/ 11430 w 883920"/>
              <a:gd name="connsiteY12" fmla="*/ 129540 h 624840"/>
              <a:gd name="connsiteX13" fmla="*/ 83820 w 883920"/>
              <a:gd name="connsiteY13" fmla="*/ 144780 h 624840"/>
              <a:gd name="connsiteX14" fmla="*/ 99060 w 883920"/>
              <a:gd name="connsiteY14" fmla="*/ 179070 h 624840"/>
              <a:gd name="connsiteX15" fmla="*/ 102870 w 883920"/>
              <a:gd name="connsiteY15" fmla="*/ 205740 h 624840"/>
              <a:gd name="connsiteX16" fmla="*/ 114300 w 883920"/>
              <a:gd name="connsiteY16" fmla="*/ 232410 h 624840"/>
              <a:gd name="connsiteX17" fmla="*/ 148590 w 883920"/>
              <a:gd name="connsiteY17" fmla="*/ 266700 h 624840"/>
              <a:gd name="connsiteX18" fmla="*/ 179070 w 883920"/>
              <a:gd name="connsiteY18" fmla="*/ 304800 h 624840"/>
              <a:gd name="connsiteX19" fmla="*/ 217170 w 883920"/>
              <a:gd name="connsiteY19" fmla="*/ 365760 h 624840"/>
              <a:gd name="connsiteX20" fmla="*/ 220980 w 883920"/>
              <a:gd name="connsiteY20" fmla="*/ 422910 h 624840"/>
              <a:gd name="connsiteX21" fmla="*/ 53340 w 883920"/>
              <a:gd name="connsiteY21" fmla="*/ 422910 h 624840"/>
              <a:gd name="connsiteX22" fmla="*/ 57150 w 883920"/>
              <a:gd name="connsiteY22" fmla="*/ 453390 h 624840"/>
              <a:gd name="connsiteX23" fmla="*/ 83820 w 883920"/>
              <a:gd name="connsiteY23" fmla="*/ 491490 h 624840"/>
              <a:gd name="connsiteX24" fmla="*/ 80010 w 883920"/>
              <a:gd name="connsiteY24" fmla="*/ 529590 h 624840"/>
              <a:gd name="connsiteX25" fmla="*/ 91440 w 883920"/>
              <a:gd name="connsiteY25" fmla="*/ 567690 h 624840"/>
              <a:gd name="connsiteX26" fmla="*/ 95250 w 883920"/>
              <a:gd name="connsiteY26" fmla="*/ 598170 h 624840"/>
              <a:gd name="connsiteX27" fmla="*/ 87630 w 883920"/>
              <a:gd name="connsiteY27" fmla="*/ 621030 h 624840"/>
              <a:gd name="connsiteX28" fmla="*/ 160020 w 883920"/>
              <a:gd name="connsiteY28" fmla="*/ 571500 h 624840"/>
              <a:gd name="connsiteX29" fmla="*/ 304800 w 883920"/>
              <a:gd name="connsiteY29" fmla="*/ 624840 h 624840"/>
              <a:gd name="connsiteX0" fmla="*/ 186690 w 883920"/>
              <a:gd name="connsiteY0" fmla="*/ 605790 h 621030"/>
              <a:gd name="connsiteX1" fmla="*/ 205740 w 883920"/>
              <a:gd name="connsiteY1" fmla="*/ 567690 h 621030"/>
              <a:gd name="connsiteX2" fmla="*/ 872490 w 883920"/>
              <a:gd name="connsiteY2" fmla="*/ 594360 h 621030"/>
              <a:gd name="connsiteX3" fmla="*/ 857250 w 883920"/>
              <a:gd name="connsiteY3" fmla="*/ 529590 h 621030"/>
              <a:gd name="connsiteX4" fmla="*/ 883920 w 883920"/>
              <a:gd name="connsiteY4" fmla="*/ 495300 h 621030"/>
              <a:gd name="connsiteX5" fmla="*/ 880110 w 883920"/>
              <a:gd name="connsiteY5" fmla="*/ 453390 h 621030"/>
              <a:gd name="connsiteX6" fmla="*/ 868680 w 883920"/>
              <a:gd name="connsiteY6" fmla="*/ 411480 h 621030"/>
              <a:gd name="connsiteX7" fmla="*/ 872490 w 883920"/>
              <a:gd name="connsiteY7" fmla="*/ 384810 h 621030"/>
              <a:gd name="connsiteX8" fmla="*/ 872490 w 883920"/>
              <a:gd name="connsiteY8" fmla="*/ 384810 h 621030"/>
              <a:gd name="connsiteX9" fmla="*/ 659130 w 883920"/>
              <a:gd name="connsiteY9" fmla="*/ 377190 h 621030"/>
              <a:gd name="connsiteX10" fmla="*/ 659130 w 883920"/>
              <a:gd name="connsiteY10" fmla="*/ 0 h 621030"/>
              <a:gd name="connsiteX11" fmla="*/ 0 w 883920"/>
              <a:gd name="connsiteY11" fmla="*/ 0 h 621030"/>
              <a:gd name="connsiteX12" fmla="*/ 11430 w 883920"/>
              <a:gd name="connsiteY12" fmla="*/ 129540 h 621030"/>
              <a:gd name="connsiteX13" fmla="*/ 83820 w 883920"/>
              <a:gd name="connsiteY13" fmla="*/ 144780 h 621030"/>
              <a:gd name="connsiteX14" fmla="*/ 99060 w 883920"/>
              <a:gd name="connsiteY14" fmla="*/ 179070 h 621030"/>
              <a:gd name="connsiteX15" fmla="*/ 102870 w 883920"/>
              <a:gd name="connsiteY15" fmla="*/ 205740 h 621030"/>
              <a:gd name="connsiteX16" fmla="*/ 114300 w 883920"/>
              <a:gd name="connsiteY16" fmla="*/ 232410 h 621030"/>
              <a:gd name="connsiteX17" fmla="*/ 148590 w 883920"/>
              <a:gd name="connsiteY17" fmla="*/ 266700 h 621030"/>
              <a:gd name="connsiteX18" fmla="*/ 179070 w 883920"/>
              <a:gd name="connsiteY18" fmla="*/ 304800 h 621030"/>
              <a:gd name="connsiteX19" fmla="*/ 217170 w 883920"/>
              <a:gd name="connsiteY19" fmla="*/ 365760 h 621030"/>
              <a:gd name="connsiteX20" fmla="*/ 220980 w 883920"/>
              <a:gd name="connsiteY20" fmla="*/ 422910 h 621030"/>
              <a:gd name="connsiteX21" fmla="*/ 53340 w 883920"/>
              <a:gd name="connsiteY21" fmla="*/ 422910 h 621030"/>
              <a:gd name="connsiteX22" fmla="*/ 57150 w 883920"/>
              <a:gd name="connsiteY22" fmla="*/ 453390 h 621030"/>
              <a:gd name="connsiteX23" fmla="*/ 83820 w 883920"/>
              <a:gd name="connsiteY23" fmla="*/ 491490 h 621030"/>
              <a:gd name="connsiteX24" fmla="*/ 80010 w 883920"/>
              <a:gd name="connsiteY24" fmla="*/ 529590 h 621030"/>
              <a:gd name="connsiteX25" fmla="*/ 91440 w 883920"/>
              <a:gd name="connsiteY25" fmla="*/ 567690 h 621030"/>
              <a:gd name="connsiteX26" fmla="*/ 95250 w 883920"/>
              <a:gd name="connsiteY26" fmla="*/ 598170 h 621030"/>
              <a:gd name="connsiteX27" fmla="*/ 87630 w 883920"/>
              <a:gd name="connsiteY27" fmla="*/ 621030 h 621030"/>
              <a:gd name="connsiteX28" fmla="*/ 160020 w 883920"/>
              <a:gd name="connsiteY28" fmla="*/ 571500 h 621030"/>
              <a:gd name="connsiteX29" fmla="*/ 186690 w 883920"/>
              <a:gd name="connsiteY29" fmla="*/ 605790 h 621030"/>
              <a:gd name="connsiteX0" fmla="*/ 186690 w 883920"/>
              <a:gd name="connsiteY0" fmla="*/ 605790 h 621030"/>
              <a:gd name="connsiteX1" fmla="*/ 251460 w 883920"/>
              <a:gd name="connsiteY1" fmla="*/ 567690 h 621030"/>
              <a:gd name="connsiteX2" fmla="*/ 872490 w 883920"/>
              <a:gd name="connsiteY2" fmla="*/ 594360 h 621030"/>
              <a:gd name="connsiteX3" fmla="*/ 857250 w 883920"/>
              <a:gd name="connsiteY3" fmla="*/ 529590 h 621030"/>
              <a:gd name="connsiteX4" fmla="*/ 883920 w 883920"/>
              <a:gd name="connsiteY4" fmla="*/ 495300 h 621030"/>
              <a:gd name="connsiteX5" fmla="*/ 880110 w 883920"/>
              <a:gd name="connsiteY5" fmla="*/ 453390 h 621030"/>
              <a:gd name="connsiteX6" fmla="*/ 868680 w 883920"/>
              <a:gd name="connsiteY6" fmla="*/ 411480 h 621030"/>
              <a:gd name="connsiteX7" fmla="*/ 872490 w 883920"/>
              <a:gd name="connsiteY7" fmla="*/ 384810 h 621030"/>
              <a:gd name="connsiteX8" fmla="*/ 872490 w 883920"/>
              <a:gd name="connsiteY8" fmla="*/ 384810 h 621030"/>
              <a:gd name="connsiteX9" fmla="*/ 659130 w 883920"/>
              <a:gd name="connsiteY9" fmla="*/ 377190 h 621030"/>
              <a:gd name="connsiteX10" fmla="*/ 659130 w 883920"/>
              <a:gd name="connsiteY10" fmla="*/ 0 h 621030"/>
              <a:gd name="connsiteX11" fmla="*/ 0 w 883920"/>
              <a:gd name="connsiteY11" fmla="*/ 0 h 621030"/>
              <a:gd name="connsiteX12" fmla="*/ 11430 w 883920"/>
              <a:gd name="connsiteY12" fmla="*/ 129540 h 621030"/>
              <a:gd name="connsiteX13" fmla="*/ 83820 w 883920"/>
              <a:gd name="connsiteY13" fmla="*/ 144780 h 621030"/>
              <a:gd name="connsiteX14" fmla="*/ 99060 w 883920"/>
              <a:gd name="connsiteY14" fmla="*/ 179070 h 621030"/>
              <a:gd name="connsiteX15" fmla="*/ 102870 w 883920"/>
              <a:gd name="connsiteY15" fmla="*/ 205740 h 621030"/>
              <a:gd name="connsiteX16" fmla="*/ 114300 w 883920"/>
              <a:gd name="connsiteY16" fmla="*/ 232410 h 621030"/>
              <a:gd name="connsiteX17" fmla="*/ 148590 w 883920"/>
              <a:gd name="connsiteY17" fmla="*/ 266700 h 621030"/>
              <a:gd name="connsiteX18" fmla="*/ 179070 w 883920"/>
              <a:gd name="connsiteY18" fmla="*/ 304800 h 621030"/>
              <a:gd name="connsiteX19" fmla="*/ 217170 w 883920"/>
              <a:gd name="connsiteY19" fmla="*/ 365760 h 621030"/>
              <a:gd name="connsiteX20" fmla="*/ 220980 w 883920"/>
              <a:gd name="connsiteY20" fmla="*/ 422910 h 621030"/>
              <a:gd name="connsiteX21" fmla="*/ 53340 w 883920"/>
              <a:gd name="connsiteY21" fmla="*/ 422910 h 621030"/>
              <a:gd name="connsiteX22" fmla="*/ 57150 w 883920"/>
              <a:gd name="connsiteY22" fmla="*/ 453390 h 621030"/>
              <a:gd name="connsiteX23" fmla="*/ 83820 w 883920"/>
              <a:gd name="connsiteY23" fmla="*/ 491490 h 621030"/>
              <a:gd name="connsiteX24" fmla="*/ 80010 w 883920"/>
              <a:gd name="connsiteY24" fmla="*/ 529590 h 621030"/>
              <a:gd name="connsiteX25" fmla="*/ 91440 w 883920"/>
              <a:gd name="connsiteY25" fmla="*/ 567690 h 621030"/>
              <a:gd name="connsiteX26" fmla="*/ 95250 w 883920"/>
              <a:gd name="connsiteY26" fmla="*/ 598170 h 621030"/>
              <a:gd name="connsiteX27" fmla="*/ 87630 w 883920"/>
              <a:gd name="connsiteY27" fmla="*/ 621030 h 621030"/>
              <a:gd name="connsiteX28" fmla="*/ 160020 w 883920"/>
              <a:gd name="connsiteY28" fmla="*/ 571500 h 621030"/>
              <a:gd name="connsiteX29" fmla="*/ 186690 w 883920"/>
              <a:gd name="connsiteY29" fmla="*/ 605790 h 621030"/>
              <a:gd name="connsiteX0" fmla="*/ 186690 w 883920"/>
              <a:gd name="connsiteY0" fmla="*/ 605790 h 621030"/>
              <a:gd name="connsiteX1" fmla="*/ 224790 w 883920"/>
              <a:gd name="connsiteY1" fmla="*/ 499110 h 621030"/>
              <a:gd name="connsiteX2" fmla="*/ 872490 w 883920"/>
              <a:gd name="connsiteY2" fmla="*/ 594360 h 621030"/>
              <a:gd name="connsiteX3" fmla="*/ 857250 w 883920"/>
              <a:gd name="connsiteY3" fmla="*/ 529590 h 621030"/>
              <a:gd name="connsiteX4" fmla="*/ 883920 w 883920"/>
              <a:gd name="connsiteY4" fmla="*/ 495300 h 621030"/>
              <a:gd name="connsiteX5" fmla="*/ 880110 w 883920"/>
              <a:gd name="connsiteY5" fmla="*/ 453390 h 621030"/>
              <a:gd name="connsiteX6" fmla="*/ 868680 w 883920"/>
              <a:gd name="connsiteY6" fmla="*/ 411480 h 621030"/>
              <a:gd name="connsiteX7" fmla="*/ 872490 w 883920"/>
              <a:gd name="connsiteY7" fmla="*/ 384810 h 621030"/>
              <a:gd name="connsiteX8" fmla="*/ 872490 w 883920"/>
              <a:gd name="connsiteY8" fmla="*/ 384810 h 621030"/>
              <a:gd name="connsiteX9" fmla="*/ 659130 w 883920"/>
              <a:gd name="connsiteY9" fmla="*/ 377190 h 621030"/>
              <a:gd name="connsiteX10" fmla="*/ 659130 w 883920"/>
              <a:gd name="connsiteY10" fmla="*/ 0 h 621030"/>
              <a:gd name="connsiteX11" fmla="*/ 0 w 883920"/>
              <a:gd name="connsiteY11" fmla="*/ 0 h 621030"/>
              <a:gd name="connsiteX12" fmla="*/ 11430 w 883920"/>
              <a:gd name="connsiteY12" fmla="*/ 129540 h 621030"/>
              <a:gd name="connsiteX13" fmla="*/ 83820 w 883920"/>
              <a:gd name="connsiteY13" fmla="*/ 144780 h 621030"/>
              <a:gd name="connsiteX14" fmla="*/ 99060 w 883920"/>
              <a:gd name="connsiteY14" fmla="*/ 179070 h 621030"/>
              <a:gd name="connsiteX15" fmla="*/ 102870 w 883920"/>
              <a:gd name="connsiteY15" fmla="*/ 205740 h 621030"/>
              <a:gd name="connsiteX16" fmla="*/ 114300 w 883920"/>
              <a:gd name="connsiteY16" fmla="*/ 232410 h 621030"/>
              <a:gd name="connsiteX17" fmla="*/ 148590 w 883920"/>
              <a:gd name="connsiteY17" fmla="*/ 266700 h 621030"/>
              <a:gd name="connsiteX18" fmla="*/ 179070 w 883920"/>
              <a:gd name="connsiteY18" fmla="*/ 304800 h 621030"/>
              <a:gd name="connsiteX19" fmla="*/ 217170 w 883920"/>
              <a:gd name="connsiteY19" fmla="*/ 365760 h 621030"/>
              <a:gd name="connsiteX20" fmla="*/ 220980 w 883920"/>
              <a:gd name="connsiteY20" fmla="*/ 422910 h 621030"/>
              <a:gd name="connsiteX21" fmla="*/ 53340 w 883920"/>
              <a:gd name="connsiteY21" fmla="*/ 422910 h 621030"/>
              <a:gd name="connsiteX22" fmla="*/ 57150 w 883920"/>
              <a:gd name="connsiteY22" fmla="*/ 453390 h 621030"/>
              <a:gd name="connsiteX23" fmla="*/ 83820 w 883920"/>
              <a:gd name="connsiteY23" fmla="*/ 491490 h 621030"/>
              <a:gd name="connsiteX24" fmla="*/ 80010 w 883920"/>
              <a:gd name="connsiteY24" fmla="*/ 529590 h 621030"/>
              <a:gd name="connsiteX25" fmla="*/ 91440 w 883920"/>
              <a:gd name="connsiteY25" fmla="*/ 567690 h 621030"/>
              <a:gd name="connsiteX26" fmla="*/ 95250 w 883920"/>
              <a:gd name="connsiteY26" fmla="*/ 598170 h 621030"/>
              <a:gd name="connsiteX27" fmla="*/ 87630 w 883920"/>
              <a:gd name="connsiteY27" fmla="*/ 621030 h 621030"/>
              <a:gd name="connsiteX28" fmla="*/ 160020 w 883920"/>
              <a:gd name="connsiteY28" fmla="*/ 571500 h 621030"/>
              <a:gd name="connsiteX29" fmla="*/ 186690 w 883920"/>
              <a:gd name="connsiteY29" fmla="*/ 605790 h 621030"/>
              <a:gd name="connsiteX0" fmla="*/ 186690 w 883920"/>
              <a:gd name="connsiteY0" fmla="*/ 605790 h 621030"/>
              <a:gd name="connsiteX1" fmla="*/ 224790 w 883920"/>
              <a:gd name="connsiteY1" fmla="*/ 506730 h 621030"/>
              <a:gd name="connsiteX2" fmla="*/ 872490 w 883920"/>
              <a:gd name="connsiteY2" fmla="*/ 594360 h 621030"/>
              <a:gd name="connsiteX3" fmla="*/ 857250 w 883920"/>
              <a:gd name="connsiteY3" fmla="*/ 529590 h 621030"/>
              <a:gd name="connsiteX4" fmla="*/ 883920 w 883920"/>
              <a:gd name="connsiteY4" fmla="*/ 495300 h 621030"/>
              <a:gd name="connsiteX5" fmla="*/ 880110 w 883920"/>
              <a:gd name="connsiteY5" fmla="*/ 453390 h 621030"/>
              <a:gd name="connsiteX6" fmla="*/ 868680 w 883920"/>
              <a:gd name="connsiteY6" fmla="*/ 411480 h 621030"/>
              <a:gd name="connsiteX7" fmla="*/ 872490 w 883920"/>
              <a:gd name="connsiteY7" fmla="*/ 384810 h 621030"/>
              <a:gd name="connsiteX8" fmla="*/ 872490 w 883920"/>
              <a:gd name="connsiteY8" fmla="*/ 384810 h 621030"/>
              <a:gd name="connsiteX9" fmla="*/ 659130 w 883920"/>
              <a:gd name="connsiteY9" fmla="*/ 377190 h 621030"/>
              <a:gd name="connsiteX10" fmla="*/ 659130 w 883920"/>
              <a:gd name="connsiteY10" fmla="*/ 0 h 621030"/>
              <a:gd name="connsiteX11" fmla="*/ 0 w 883920"/>
              <a:gd name="connsiteY11" fmla="*/ 0 h 621030"/>
              <a:gd name="connsiteX12" fmla="*/ 11430 w 883920"/>
              <a:gd name="connsiteY12" fmla="*/ 129540 h 621030"/>
              <a:gd name="connsiteX13" fmla="*/ 83820 w 883920"/>
              <a:gd name="connsiteY13" fmla="*/ 144780 h 621030"/>
              <a:gd name="connsiteX14" fmla="*/ 99060 w 883920"/>
              <a:gd name="connsiteY14" fmla="*/ 179070 h 621030"/>
              <a:gd name="connsiteX15" fmla="*/ 102870 w 883920"/>
              <a:gd name="connsiteY15" fmla="*/ 205740 h 621030"/>
              <a:gd name="connsiteX16" fmla="*/ 114300 w 883920"/>
              <a:gd name="connsiteY16" fmla="*/ 232410 h 621030"/>
              <a:gd name="connsiteX17" fmla="*/ 148590 w 883920"/>
              <a:gd name="connsiteY17" fmla="*/ 266700 h 621030"/>
              <a:gd name="connsiteX18" fmla="*/ 179070 w 883920"/>
              <a:gd name="connsiteY18" fmla="*/ 304800 h 621030"/>
              <a:gd name="connsiteX19" fmla="*/ 217170 w 883920"/>
              <a:gd name="connsiteY19" fmla="*/ 365760 h 621030"/>
              <a:gd name="connsiteX20" fmla="*/ 220980 w 883920"/>
              <a:gd name="connsiteY20" fmla="*/ 422910 h 621030"/>
              <a:gd name="connsiteX21" fmla="*/ 53340 w 883920"/>
              <a:gd name="connsiteY21" fmla="*/ 422910 h 621030"/>
              <a:gd name="connsiteX22" fmla="*/ 57150 w 883920"/>
              <a:gd name="connsiteY22" fmla="*/ 453390 h 621030"/>
              <a:gd name="connsiteX23" fmla="*/ 83820 w 883920"/>
              <a:gd name="connsiteY23" fmla="*/ 491490 h 621030"/>
              <a:gd name="connsiteX24" fmla="*/ 80010 w 883920"/>
              <a:gd name="connsiteY24" fmla="*/ 529590 h 621030"/>
              <a:gd name="connsiteX25" fmla="*/ 91440 w 883920"/>
              <a:gd name="connsiteY25" fmla="*/ 567690 h 621030"/>
              <a:gd name="connsiteX26" fmla="*/ 95250 w 883920"/>
              <a:gd name="connsiteY26" fmla="*/ 598170 h 621030"/>
              <a:gd name="connsiteX27" fmla="*/ 87630 w 883920"/>
              <a:gd name="connsiteY27" fmla="*/ 621030 h 621030"/>
              <a:gd name="connsiteX28" fmla="*/ 160020 w 883920"/>
              <a:gd name="connsiteY28" fmla="*/ 571500 h 621030"/>
              <a:gd name="connsiteX29" fmla="*/ 186690 w 883920"/>
              <a:gd name="connsiteY29" fmla="*/ 605790 h 621030"/>
              <a:gd name="connsiteX0" fmla="*/ 186690 w 883920"/>
              <a:gd name="connsiteY0" fmla="*/ 605790 h 621030"/>
              <a:gd name="connsiteX1" fmla="*/ 224790 w 883920"/>
              <a:gd name="connsiteY1" fmla="*/ 506730 h 621030"/>
              <a:gd name="connsiteX2" fmla="*/ 266700 w 883920"/>
              <a:gd name="connsiteY2" fmla="*/ 510540 h 621030"/>
              <a:gd name="connsiteX3" fmla="*/ 872490 w 883920"/>
              <a:gd name="connsiteY3" fmla="*/ 594360 h 621030"/>
              <a:gd name="connsiteX4" fmla="*/ 857250 w 883920"/>
              <a:gd name="connsiteY4" fmla="*/ 529590 h 621030"/>
              <a:gd name="connsiteX5" fmla="*/ 883920 w 883920"/>
              <a:gd name="connsiteY5" fmla="*/ 495300 h 621030"/>
              <a:gd name="connsiteX6" fmla="*/ 880110 w 883920"/>
              <a:gd name="connsiteY6" fmla="*/ 453390 h 621030"/>
              <a:gd name="connsiteX7" fmla="*/ 868680 w 883920"/>
              <a:gd name="connsiteY7" fmla="*/ 411480 h 621030"/>
              <a:gd name="connsiteX8" fmla="*/ 872490 w 883920"/>
              <a:gd name="connsiteY8" fmla="*/ 384810 h 621030"/>
              <a:gd name="connsiteX9" fmla="*/ 872490 w 883920"/>
              <a:gd name="connsiteY9" fmla="*/ 384810 h 621030"/>
              <a:gd name="connsiteX10" fmla="*/ 659130 w 883920"/>
              <a:gd name="connsiteY10" fmla="*/ 377190 h 621030"/>
              <a:gd name="connsiteX11" fmla="*/ 659130 w 883920"/>
              <a:gd name="connsiteY11" fmla="*/ 0 h 621030"/>
              <a:gd name="connsiteX12" fmla="*/ 0 w 883920"/>
              <a:gd name="connsiteY12" fmla="*/ 0 h 621030"/>
              <a:gd name="connsiteX13" fmla="*/ 11430 w 883920"/>
              <a:gd name="connsiteY13" fmla="*/ 129540 h 621030"/>
              <a:gd name="connsiteX14" fmla="*/ 83820 w 883920"/>
              <a:gd name="connsiteY14" fmla="*/ 144780 h 621030"/>
              <a:gd name="connsiteX15" fmla="*/ 99060 w 883920"/>
              <a:gd name="connsiteY15" fmla="*/ 179070 h 621030"/>
              <a:gd name="connsiteX16" fmla="*/ 102870 w 883920"/>
              <a:gd name="connsiteY16" fmla="*/ 205740 h 621030"/>
              <a:gd name="connsiteX17" fmla="*/ 114300 w 883920"/>
              <a:gd name="connsiteY17" fmla="*/ 232410 h 621030"/>
              <a:gd name="connsiteX18" fmla="*/ 148590 w 883920"/>
              <a:gd name="connsiteY18" fmla="*/ 266700 h 621030"/>
              <a:gd name="connsiteX19" fmla="*/ 179070 w 883920"/>
              <a:gd name="connsiteY19" fmla="*/ 304800 h 621030"/>
              <a:gd name="connsiteX20" fmla="*/ 217170 w 883920"/>
              <a:gd name="connsiteY20" fmla="*/ 365760 h 621030"/>
              <a:gd name="connsiteX21" fmla="*/ 220980 w 883920"/>
              <a:gd name="connsiteY21" fmla="*/ 422910 h 621030"/>
              <a:gd name="connsiteX22" fmla="*/ 53340 w 883920"/>
              <a:gd name="connsiteY22" fmla="*/ 422910 h 621030"/>
              <a:gd name="connsiteX23" fmla="*/ 57150 w 883920"/>
              <a:gd name="connsiteY23" fmla="*/ 453390 h 621030"/>
              <a:gd name="connsiteX24" fmla="*/ 83820 w 883920"/>
              <a:gd name="connsiteY24" fmla="*/ 491490 h 621030"/>
              <a:gd name="connsiteX25" fmla="*/ 80010 w 883920"/>
              <a:gd name="connsiteY25" fmla="*/ 529590 h 621030"/>
              <a:gd name="connsiteX26" fmla="*/ 91440 w 883920"/>
              <a:gd name="connsiteY26" fmla="*/ 567690 h 621030"/>
              <a:gd name="connsiteX27" fmla="*/ 95250 w 883920"/>
              <a:gd name="connsiteY27" fmla="*/ 598170 h 621030"/>
              <a:gd name="connsiteX28" fmla="*/ 87630 w 883920"/>
              <a:gd name="connsiteY28" fmla="*/ 621030 h 621030"/>
              <a:gd name="connsiteX29" fmla="*/ 160020 w 883920"/>
              <a:gd name="connsiteY29" fmla="*/ 571500 h 621030"/>
              <a:gd name="connsiteX30" fmla="*/ 186690 w 883920"/>
              <a:gd name="connsiteY30" fmla="*/ 605790 h 621030"/>
              <a:gd name="connsiteX0" fmla="*/ 186690 w 883920"/>
              <a:gd name="connsiteY0" fmla="*/ 605790 h 621030"/>
              <a:gd name="connsiteX1" fmla="*/ 224790 w 883920"/>
              <a:gd name="connsiteY1" fmla="*/ 506730 h 621030"/>
              <a:gd name="connsiteX2" fmla="*/ 316230 w 883920"/>
              <a:gd name="connsiteY2" fmla="*/ 590550 h 621030"/>
              <a:gd name="connsiteX3" fmla="*/ 872490 w 883920"/>
              <a:gd name="connsiteY3" fmla="*/ 594360 h 621030"/>
              <a:gd name="connsiteX4" fmla="*/ 857250 w 883920"/>
              <a:gd name="connsiteY4" fmla="*/ 529590 h 621030"/>
              <a:gd name="connsiteX5" fmla="*/ 883920 w 883920"/>
              <a:gd name="connsiteY5" fmla="*/ 495300 h 621030"/>
              <a:gd name="connsiteX6" fmla="*/ 880110 w 883920"/>
              <a:gd name="connsiteY6" fmla="*/ 453390 h 621030"/>
              <a:gd name="connsiteX7" fmla="*/ 868680 w 883920"/>
              <a:gd name="connsiteY7" fmla="*/ 411480 h 621030"/>
              <a:gd name="connsiteX8" fmla="*/ 872490 w 883920"/>
              <a:gd name="connsiteY8" fmla="*/ 384810 h 621030"/>
              <a:gd name="connsiteX9" fmla="*/ 872490 w 883920"/>
              <a:gd name="connsiteY9" fmla="*/ 384810 h 621030"/>
              <a:gd name="connsiteX10" fmla="*/ 659130 w 883920"/>
              <a:gd name="connsiteY10" fmla="*/ 377190 h 621030"/>
              <a:gd name="connsiteX11" fmla="*/ 659130 w 883920"/>
              <a:gd name="connsiteY11" fmla="*/ 0 h 621030"/>
              <a:gd name="connsiteX12" fmla="*/ 0 w 883920"/>
              <a:gd name="connsiteY12" fmla="*/ 0 h 621030"/>
              <a:gd name="connsiteX13" fmla="*/ 11430 w 883920"/>
              <a:gd name="connsiteY13" fmla="*/ 129540 h 621030"/>
              <a:gd name="connsiteX14" fmla="*/ 83820 w 883920"/>
              <a:gd name="connsiteY14" fmla="*/ 144780 h 621030"/>
              <a:gd name="connsiteX15" fmla="*/ 99060 w 883920"/>
              <a:gd name="connsiteY15" fmla="*/ 179070 h 621030"/>
              <a:gd name="connsiteX16" fmla="*/ 102870 w 883920"/>
              <a:gd name="connsiteY16" fmla="*/ 205740 h 621030"/>
              <a:gd name="connsiteX17" fmla="*/ 114300 w 883920"/>
              <a:gd name="connsiteY17" fmla="*/ 232410 h 621030"/>
              <a:gd name="connsiteX18" fmla="*/ 148590 w 883920"/>
              <a:gd name="connsiteY18" fmla="*/ 266700 h 621030"/>
              <a:gd name="connsiteX19" fmla="*/ 179070 w 883920"/>
              <a:gd name="connsiteY19" fmla="*/ 304800 h 621030"/>
              <a:gd name="connsiteX20" fmla="*/ 217170 w 883920"/>
              <a:gd name="connsiteY20" fmla="*/ 365760 h 621030"/>
              <a:gd name="connsiteX21" fmla="*/ 220980 w 883920"/>
              <a:gd name="connsiteY21" fmla="*/ 422910 h 621030"/>
              <a:gd name="connsiteX22" fmla="*/ 53340 w 883920"/>
              <a:gd name="connsiteY22" fmla="*/ 422910 h 621030"/>
              <a:gd name="connsiteX23" fmla="*/ 57150 w 883920"/>
              <a:gd name="connsiteY23" fmla="*/ 453390 h 621030"/>
              <a:gd name="connsiteX24" fmla="*/ 83820 w 883920"/>
              <a:gd name="connsiteY24" fmla="*/ 491490 h 621030"/>
              <a:gd name="connsiteX25" fmla="*/ 80010 w 883920"/>
              <a:gd name="connsiteY25" fmla="*/ 529590 h 621030"/>
              <a:gd name="connsiteX26" fmla="*/ 91440 w 883920"/>
              <a:gd name="connsiteY26" fmla="*/ 567690 h 621030"/>
              <a:gd name="connsiteX27" fmla="*/ 95250 w 883920"/>
              <a:gd name="connsiteY27" fmla="*/ 598170 h 621030"/>
              <a:gd name="connsiteX28" fmla="*/ 87630 w 883920"/>
              <a:gd name="connsiteY28" fmla="*/ 621030 h 621030"/>
              <a:gd name="connsiteX29" fmla="*/ 160020 w 883920"/>
              <a:gd name="connsiteY29" fmla="*/ 571500 h 621030"/>
              <a:gd name="connsiteX30" fmla="*/ 186690 w 883920"/>
              <a:gd name="connsiteY30" fmla="*/ 605790 h 621030"/>
              <a:gd name="connsiteX0" fmla="*/ 186690 w 883920"/>
              <a:gd name="connsiteY0" fmla="*/ 605790 h 621030"/>
              <a:gd name="connsiteX1" fmla="*/ 224790 w 883920"/>
              <a:gd name="connsiteY1" fmla="*/ 506730 h 621030"/>
              <a:gd name="connsiteX2" fmla="*/ 316230 w 883920"/>
              <a:gd name="connsiteY2" fmla="*/ 601980 h 621030"/>
              <a:gd name="connsiteX3" fmla="*/ 872490 w 883920"/>
              <a:gd name="connsiteY3" fmla="*/ 594360 h 621030"/>
              <a:gd name="connsiteX4" fmla="*/ 857250 w 883920"/>
              <a:gd name="connsiteY4" fmla="*/ 529590 h 621030"/>
              <a:gd name="connsiteX5" fmla="*/ 883920 w 883920"/>
              <a:gd name="connsiteY5" fmla="*/ 495300 h 621030"/>
              <a:gd name="connsiteX6" fmla="*/ 880110 w 883920"/>
              <a:gd name="connsiteY6" fmla="*/ 453390 h 621030"/>
              <a:gd name="connsiteX7" fmla="*/ 868680 w 883920"/>
              <a:gd name="connsiteY7" fmla="*/ 411480 h 621030"/>
              <a:gd name="connsiteX8" fmla="*/ 872490 w 883920"/>
              <a:gd name="connsiteY8" fmla="*/ 384810 h 621030"/>
              <a:gd name="connsiteX9" fmla="*/ 872490 w 883920"/>
              <a:gd name="connsiteY9" fmla="*/ 384810 h 621030"/>
              <a:gd name="connsiteX10" fmla="*/ 659130 w 883920"/>
              <a:gd name="connsiteY10" fmla="*/ 377190 h 621030"/>
              <a:gd name="connsiteX11" fmla="*/ 659130 w 883920"/>
              <a:gd name="connsiteY11" fmla="*/ 0 h 621030"/>
              <a:gd name="connsiteX12" fmla="*/ 0 w 883920"/>
              <a:gd name="connsiteY12" fmla="*/ 0 h 621030"/>
              <a:gd name="connsiteX13" fmla="*/ 11430 w 883920"/>
              <a:gd name="connsiteY13" fmla="*/ 129540 h 621030"/>
              <a:gd name="connsiteX14" fmla="*/ 83820 w 883920"/>
              <a:gd name="connsiteY14" fmla="*/ 144780 h 621030"/>
              <a:gd name="connsiteX15" fmla="*/ 99060 w 883920"/>
              <a:gd name="connsiteY15" fmla="*/ 179070 h 621030"/>
              <a:gd name="connsiteX16" fmla="*/ 102870 w 883920"/>
              <a:gd name="connsiteY16" fmla="*/ 205740 h 621030"/>
              <a:gd name="connsiteX17" fmla="*/ 114300 w 883920"/>
              <a:gd name="connsiteY17" fmla="*/ 232410 h 621030"/>
              <a:gd name="connsiteX18" fmla="*/ 148590 w 883920"/>
              <a:gd name="connsiteY18" fmla="*/ 266700 h 621030"/>
              <a:gd name="connsiteX19" fmla="*/ 179070 w 883920"/>
              <a:gd name="connsiteY19" fmla="*/ 304800 h 621030"/>
              <a:gd name="connsiteX20" fmla="*/ 217170 w 883920"/>
              <a:gd name="connsiteY20" fmla="*/ 365760 h 621030"/>
              <a:gd name="connsiteX21" fmla="*/ 220980 w 883920"/>
              <a:gd name="connsiteY21" fmla="*/ 422910 h 621030"/>
              <a:gd name="connsiteX22" fmla="*/ 53340 w 883920"/>
              <a:gd name="connsiteY22" fmla="*/ 422910 h 621030"/>
              <a:gd name="connsiteX23" fmla="*/ 57150 w 883920"/>
              <a:gd name="connsiteY23" fmla="*/ 453390 h 621030"/>
              <a:gd name="connsiteX24" fmla="*/ 83820 w 883920"/>
              <a:gd name="connsiteY24" fmla="*/ 491490 h 621030"/>
              <a:gd name="connsiteX25" fmla="*/ 80010 w 883920"/>
              <a:gd name="connsiteY25" fmla="*/ 529590 h 621030"/>
              <a:gd name="connsiteX26" fmla="*/ 91440 w 883920"/>
              <a:gd name="connsiteY26" fmla="*/ 567690 h 621030"/>
              <a:gd name="connsiteX27" fmla="*/ 95250 w 883920"/>
              <a:gd name="connsiteY27" fmla="*/ 598170 h 621030"/>
              <a:gd name="connsiteX28" fmla="*/ 87630 w 883920"/>
              <a:gd name="connsiteY28" fmla="*/ 621030 h 621030"/>
              <a:gd name="connsiteX29" fmla="*/ 160020 w 883920"/>
              <a:gd name="connsiteY29" fmla="*/ 571500 h 621030"/>
              <a:gd name="connsiteX30" fmla="*/ 186690 w 883920"/>
              <a:gd name="connsiteY30" fmla="*/ 605790 h 621030"/>
              <a:gd name="connsiteX0" fmla="*/ 186690 w 883920"/>
              <a:gd name="connsiteY0" fmla="*/ 605790 h 621030"/>
              <a:gd name="connsiteX1" fmla="*/ 224790 w 883920"/>
              <a:gd name="connsiteY1" fmla="*/ 506730 h 621030"/>
              <a:gd name="connsiteX2" fmla="*/ 316230 w 883920"/>
              <a:gd name="connsiteY2" fmla="*/ 601980 h 621030"/>
              <a:gd name="connsiteX3" fmla="*/ 872490 w 883920"/>
              <a:gd name="connsiteY3" fmla="*/ 594360 h 621030"/>
              <a:gd name="connsiteX4" fmla="*/ 857250 w 883920"/>
              <a:gd name="connsiteY4" fmla="*/ 529590 h 621030"/>
              <a:gd name="connsiteX5" fmla="*/ 883920 w 883920"/>
              <a:gd name="connsiteY5" fmla="*/ 495300 h 621030"/>
              <a:gd name="connsiteX6" fmla="*/ 880110 w 883920"/>
              <a:gd name="connsiteY6" fmla="*/ 453390 h 621030"/>
              <a:gd name="connsiteX7" fmla="*/ 868680 w 883920"/>
              <a:gd name="connsiteY7" fmla="*/ 411480 h 621030"/>
              <a:gd name="connsiteX8" fmla="*/ 872490 w 883920"/>
              <a:gd name="connsiteY8" fmla="*/ 384810 h 621030"/>
              <a:gd name="connsiteX9" fmla="*/ 872490 w 883920"/>
              <a:gd name="connsiteY9" fmla="*/ 384810 h 621030"/>
              <a:gd name="connsiteX10" fmla="*/ 659130 w 883920"/>
              <a:gd name="connsiteY10" fmla="*/ 377190 h 621030"/>
              <a:gd name="connsiteX11" fmla="*/ 659130 w 883920"/>
              <a:gd name="connsiteY11" fmla="*/ 0 h 621030"/>
              <a:gd name="connsiteX12" fmla="*/ 0 w 883920"/>
              <a:gd name="connsiteY12" fmla="*/ 0 h 621030"/>
              <a:gd name="connsiteX13" fmla="*/ 11430 w 883920"/>
              <a:gd name="connsiteY13" fmla="*/ 129540 h 621030"/>
              <a:gd name="connsiteX14" fmla="*/ 83820 w 883920"/>
              <a:gd name="connsiteY14" fmla="*/ 144780 h 621030"/>
              <a:gd name="connsiteX15" fmla="*/ 99060 w 883920"/>
              <a:gd name="connsiteY15" fmla="*/ 179070 h 621030"/>
              <a:gd name="connsiteX16" fmla="*/ 102870 w 883920"/>
              <a:gd name="connsiteY16" fmla="*/ 205740 h 621030"/>
              <a:gd name="connsiteX17" fmla="*/ 114300 w 883920"/>
              <a:gd name="connsiteY17" fmla="*/ 232410 h 621030"/>
              <a:gd name="connsiteX18" fmla="*/ 148590 w 883920"/>
              <a:gd name="connsiteY18" fmla="*/ 266700 h 621030"/>
              <a:gd name="connsiteX19" fmla="*/ 179070 w 883920"/>
              <a:gd name="connsiteY19" fmla="*/ 304800 h 621030"/>
              <a:gd name="connsiteX20" fmla="*/ 217170 w 883920"/>
              <a:gd name="connsiteY20" fmla="*/ 365760 h 621030"/>
              <a:gd name="connsiteX21" fmla="*/ 220980 w 883920"/>
              <a:gd name="connsiteY21" fmla="*/ 422910 h 621030"/>
              <a:gd name="connsiteX22" fmla="*/ 53340 w 883920"/>
              <a:gd name="connsiteY22" fmla="*/ 422910 h 621030"/>
              <a:gd name="connsiteX23" fmla="*/ 57150 w 883920"/>
              <a:gd name="connsiteY23" fmla="*/ 453390 h 621030"/>
              <a:gd name="connsiteX24" fmla="*/ 83820 w 883920"/>
              <a:gd name="connsiteY24" fmla="*/ 491490 h 621030"/>
              <a:gd name="connsiteX25" fmla="*/ 80010 w 883920"/>
              <a:gd name="connsiteY25" fmla="*/ 529590 h 621030"/>
              <a:gd name="connsiteX26" fmla="*/ 91440 w 883920"/>
              <a:gd name="connsiteY26" fmla="*/ 567690 h 621030"/>
              <a:gd name="connsiteX27" fmla="*/ 95250 w 883920"/>
              <a:gd name="connsiteY27" fmla="*/ 598170 h 621030"/>
              <a:gd name="connsiteX28" fmla="*/ 87630 w 883920"/>
              <a:gd name="connsiteY28" fmla="*/ 621030 h 621030"/>
              <a:gd name="connsiteX29" fmla="*/ 160020 w 883920"/>
              <a:gd name="connsiteY29" fmla="*/ 571500 h 621030"/>
              <a:gd name="connsiteX30" fmla="*/ 186690 w 883920"/>
              <a:gd name="connsiteY30" fmla="*/ 605790 h 621030"/>
              <a:gd name="connsiteX0" fmla="*/ 186690 w 883920"/>
              <a:gd name="connsiteY0" fmla="*/ 605790 h 621030"/>
              <a:gd name="connsiteX1" fmla="*/ 224790 w 883920"/>
              <a:gd name="connsiteY1" fmla="*/ 506730 h 621030"/>
              <a:gd name="connsiteX2" fmla="*/ 316230 w 883920"/>
              <a:gd name="connsiteY2" fmla="*/ 601980 h 621030"/>
              <a:gd name="connsiteX3" fmla="*/ 872490 w 883920"/>
              <a:gd name="connsiteY3" fmla="*/ 594360 h 621030"/>
              <a:gd name="connsiteX4" fmla="*/ 857250 w 883920"/>
              <a:gd name="connsiteY4" fmla="*/ 529590 h 621030"/>
              <a:gd name="connsiteX5" fmla="*/ 883920 w 883920"/>
              <a:gd name="connsiteY5" fmla="*/ 495300 h 621030"/>
              <a:gd name="connsiteX6" fmla="*/ 880110 w 883920"/>
              <a:gd name="connsiteY6" fmla="*/ 453390 h 621030"/>
              <a:gd name="connsiteX7" fmla="*/ 868680 w 883920"/>
              <a:gd name="connsiteY7" fmla="*/ 411480 h 621030"/>
              <a:gd name="connsiteX8" fmla="*/ 872490 w 883920"/>
              <a:gd name="connsiteY8" fmla="*/ 384810 h 621030"/>
              <a:gd name="connsiteX9" fmla="*/ 872490 w 883920"/>
              <a:gd name="connsiteY9" fmla="*/ 384810 h 621030"/>
              <a:gd name="connsiteX10" fmla="*/ 659130 w 883920"/>
              <a:gd name="connsiteY10" fmla="*/ 377190 h 621030"/>
              <a:gd name="connsiteX11" fmla="*/ 659130 w 883920"/>
              <a:gd name="connsiteY11" fmla="*/ 0 h 621030"/>
              <a:gd name="connsiteX12" fmla="*/ 0 w 883920"/>
              <a:gd name="connsiteY12" fmla="*/ 0 h 621030"/>
              <a:gd name="connsiteX13" fmla="*/ 11430 w 883920"/>
              <a:gd name="connsiteY13" fmla="*/ 129540 h 621030"/>
              <a:gd name="connsiteX14" fmla="*/ 83820 w 883920"/>
              <a:gd name="connsiteY14" fmla="*/ 144780 h 621030"/>
              <a:gd name="connsiteX15" fmla="*/ 99060 w 883920"/>
              <a:gd name="connsiteY15" fmla="*/ 179070 h 621030"/>
              <a:gd name="connsiteX16" fmla="*/ 102870 w 883920"/>
              <a:gd name="connsiteY16" fmla="*/ 205740 h 621030"/>
              <a:gd name="connsiteX17" fmla="*/ 114300 w 883920"/>
              <a:gd name="connsiteY17" fmla="*/ 232410 h 621030"/>
              <a:gd name="connsiteX18" fmla="*/ 148590 w 883920"/>
              <a:gd name="connsiteY18" fmla="*/ 266700 h 621030"/>
              <a:gd name="connsiteX19" fmla="*/ 179070 w 883920"/>
              <a:gd name="connsiteY19" fmla="*/ 304800 h 621030"/>
              <a:gd name="connsiteX20" fmla="*/ 217170 w 883920"/>
              <a:gd name="connsiteY20" fmla="*/ 365760 h 621030"/>
              <a:gd name="connsiteX21" fmla="*/ 220980 w 883920"/>
              <a:gd name="connsiteY21" fmla="*/ 422910 h 621030"/>
              <a:gd name="connsiteX22" fmla="*/ 53340 w 883920"/>
              <a:gd name="connsiteY22" fmla="*/ 422910 h 621030"/>
              <a:gd name="connsiteX23" fmla="*/ 57150 w 883920"/>
              <a:gd name="connsiteY23" fmla="*/ 453390 h 621030"/>
              <a:gd name="connsiteX24" fmla="*/ 83820 w 883920"/>
              <a:gd name="connsiteY24" fmla="*/ 491490 h 621030"/>
              <a:gd name="connsiteX25" fmla="*/ 80010 w 883920"/>
              <a:gd name="connsiteY25" fmla="*/ 529590 h 621030"/>
              <a:gd name="connsiteX26" fmla="*/ 91440 w 883920"/>
              <a:gd name="connsiteY26" fmla="*/ 567690 h 621030"/>
              <a:gd name="connsiteX27" fmla="*/ 95250 w 883920"/>
              <a:gd name="connsiteY27" fmla="*/ 598170 h 621030"/>
              <a:gd name="connsiteX28" fmla="*/ 87630 w 883920"/>
              <a:gd name="connsiteY28" fmla="*/ 621030 h 621030"/>
              <a:gd name="connsiteX29" fmla="*/ 160020 w 883920"/>
              <a:gd name="connsiteY29" fmla="*/ 571500 h 621030"/>
              <a:gd name="connsiteX30" fmla="*/ 186690 w 883920"/>
              <a:gd name="connsiteY30" fmla="*/ 605790 h 6210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83920" h="621030">
                <a:moveTo>
                  <a:pt x="186690" y="605790"/>
                </a:moveTo>
                <a:lnTo>
                  <a:pt x="224790" y="506730"/>
                </a:lnTo>
                <a:lnTo>
                  <a:pt x="316230" y="601980"/>
                </a:lnTo>
                <a:cubicBezTo>
                  <a:pt x="360680" y="599440"/>
                  <a:pt x="687070" y="596900"/>
                  <a:pt x="872490" y="594360"/>
                </a:cubicBezTo>
                <a:lnTo>
                  <a:pt x="857250" y="529590"/>
                </a:lnTo>
                <a:lnTo>
                  <a:pt x="883920" y="495300"/>
                </a:lnTo>
                <a:lnTo>
                  <a:pt x="880110" y="453390"/>
                </a:lnTo>
                <a:lnTo>
                  <a:pt x="868680" y="411480"/>
                </a:lnTo>
                <a:lnTo>
                  <a:pt x="872490" y="384810"/>
                </a:lnTo>
                <a:lnTo>
                  <a:pt x="872490" y="384810"/>
                </a:lnTo>
                <a:lnTo>
                  <a:pt x="659130" y="377190"/>
                </a:lnTo>
                <a:lnTo>
                  <a:pt x="659130" y="0"/>
                </a:lnTo>
                <a:lnTo>
                  <a:pt x="0" y="0"/>
                </a:lnTo>
                <a:lnTo>
                  <a:pt x="11430" y="129540"/>
                </a:lnTo>
                <a:lnTo>
                  <a:pt x="83820" y="144780"/>
                </a:lnTo>
                <a:lnTo>
                  <a:pt x="99060" y="179070"/>
                </a:lnTo>
                <a:lnTo>
                  <a:pt x="102870" y="205740"/>
                </a:lnTo>
                <a:lnTo>
                  <a:pt x="114300" y="232410"/>
                </a:lnTo>
                <a:lnTo>
                  <a:pt x="148590" y="266700"/>
                </a:lnTo>
                <a:lnTo>
                  <a:pt x="179070" y="304800"/>
                </a:lnTo>
                <a:lnTo>
                  <a:pt x="217170" y="365760"/>
                </a:lnTo>
                <a:lnTo>
                  <a:pt x="220980" y="422910"/>
                </a:lnTo>
                <a:lnTo>
                  <a:pt x="53340" y="422910"/>
                </a:lnTo>
                <a:lnTo>
                  <a:pt x="57150" y="453390"/>
                </a:lnTo>
                <a:lnTo>
                  <a:pt x="83820" y="491490"/>
                </a:lnTo>
                <a:lnTo>
                  <a:pt x="80010" y="529590"/>
                </a:lnTo>
                <a:lnTo>
                  <a:pt x="91440" y="567690"/>
                </a:lnTo>
                <a:lnTo>
                  <a:pt x="95250" y="598170"/>
                </a:lnTo>
                <a:lnTo>
                  <a:pt x="87630" y="621030"/>
                </a:lnTo>
                <a:lnTo>
                  <a:pt x="160020" y="571500"/>
                </a:lnTo>
                <a:lnTo>
                  <a:pt x="186690" y="605790"/>
                </a:lnTo>
                <a:close/>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Oval 20"/>
          <p:cNvSpPr>
            <a:spLocks noChangeAspect="1"/>
          </p:cNvSpPr>
          <p:nvPr/>
        </p:nvSpPr>
        <p:spPr>
          <a:xfrm>
            <a:off x="8723027" y="4830088"/>
            <a:ext cx="141656" cy="141656"/>
          </a:xfrm>
          <a:prstGeom prst="ellipse">
            <a:avLst/>
          </a:prstGeom>
          <a:solidFill>
            <a:srgbClr val="FFFF00"/>
          </a:solidFill>
          <a:ln w="31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Rectangle 27"/>
          <p:cNvSpPr/>
          <p:nvPr/>
        </p:nvSpPr>
        <p:spPr>
          <a:xfrm>
            <a:off x="4516967" y="5567995"/>
            <a:ext cx="2491415" cy="971045"/>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Oval 28"/>
          <p:cNvSpPr>
            <a:spLocks noChangeAspect="1"/>
          </p:cNvSpPr>
          <p:nvPr/>
        </p:nvSpPr>
        <p:spPr>
          <a:xfrm>
            <a:off x="4664447" y="6160491"/>
            <a:ext cx="244000" cy="244000"/>
          </a:xfrm>
          <a:prstGeom prst="ellipse">
            <a:avLst/>
          </a:prstGeom>
          <a:solidFill>
            <a:srgbClr val="FFFF00"/>
          </a:solidFill>
          <a:ln w="31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0" name="Picture 29"/>
          <p:cNvPicPr>
            <a:picLocks noChangeAspect="1"/>
          </p:cNvPicPr>
          <p:nvPr/>
        </p:nvPicPr>
        <p:blipFill>
          <a:blip r:embed="rId4"/>
          <a:stretch>
            <a:fillRect/>
          </a:stretch>
        </p:blipFill>
        <p:spPr>
          <a:xfrm>
            <a:off x="4564034" y="5701831"/>
            <a:ext cx="481588" cy="351686"/>
          </a:xfrm>
          <a:prstGeom prst="rect">
            <a:avLst/>
          </a:prstGeom>
        </p:spPr>
      </p:pic>
      <p:sp>
        <p:nvSpPr>
          <p:cNvPr id="31" name="TextBox 30"/>
          <p:cNvSpPr txBox="1"/>
          <p:nvPr/>
        </p:nvSpPr>
        <p:spPr>
          <a:xfrm>
            <a:off x="5036990" y="5626090"/>
            <a:ext cx="1848334" cy="369332"/>
          </a:xfrm>
          <a:prstGeom prst="rect">
            <a:avLst/>
          </a:prstGeom>
          <a:noFill/>
        </p:spPr>
        <p:txBody>
          <a:bodyPr wrap="square" lIns="76200" rtlCol="0">
            <a:spAutoFit/>
          </a:bodyPr>
          <a:lstStyle/>
          <a:p>
            <a:r>
              <a:rPr lang="en-US" b="1" dirty="0" smtClean="0">
                <a:ln w="1270">
                  <a:solidFill>
                    <a:schemeClr val="tx1"/>
                  </a:solidFill>
                </a:ln>
                <a:latin typeface="Century Gothic" panose="020B0502020202020204" pitchFamily="34" charset="0"/>
              </a:rPr>
              <a:t>Drainage area</a:t>
            </a:r>
            <a:endParaRPr lang="en-US" b="1" dirty="0">
              <a:ln w="1270">
                <a:solidFill>
                  <a:schemeClr val="tx1"/>
                </a:solidFill>
              </a:ln>
              <a:latin typeface="Century Gothic" panose="020B0502020202020204" pitchFamily="34" charset="0"/>
            </a:endParaRPr>
          </a:p>
        </p:txBody>
      </p:sp>
      <p:sp>
        <p:nvSpPr>
          <p:cNvPr id="32" name="TextBox 31"/>
          <p:cNvSpPr txBox="1"/>
          <p:nvPr/>
        </p:nvSpPr>
        <p:spPr>
          <a:xfrm>
            <a:off x="5036990" y="6044649"/>
            <a:ext cx="1964691" cy="369332"/>
          </a:xfrm>
          <a:prstGeom prst="rect">
            <a:avLst/>
          </a:prstGeom>
          <a:noFill/>
        </p:spPr>
        <p:txBody>
          <a:bodyPr wrap="square" lIns="76200" rtlCol="0">
            <a:spAutoFit/>
          </a:bodyPr>
          <a:lstStyle/>
          <a:p>
            <a:r>
              <a:rPr lang="en-US" b="1" dirty="0" smtClean="0">
                <a:ln w="1270">
                  <a:solidFill>
                    <a:schemeClr val="tx1"/>
                  </a:solidFill>
                </a:ln>
                <a:latin typeface="Century Gothic" panose="020B0502020202020204" pitchFamily="34" charset="0"/>
              </a:rPr>
              <a:t>Bioretention cell</a:t>
            </a:r>
            <a:endParaRPr lang="en-US" b="1" dirty="0">
              <a:ln w="1270">
                <a:solidFill>
                  <a:schemeClr val="tx1"/>
                </a:solidFill>
              </a:ln>
              <a:latin typeface="Century Gothic" panose="020B0502020202020204" pitchFamily="34" charset="0"/>
            </a:endParaRPr>
          </a:p>
        </p:txBody>
      </p:sp>
      <p:sp>
        <p:nvSpPr>
          <p:cNvPr id="18" name="TextBox 17"/>
          <p:cNvSpPr txBox="1"/>
          <p:nvPr/>
        </p:nvSpPr>
        <p:spPr>
          <a:xfrm>
            <a:off x="1518294" y="4814042"/>
            <a:ext cx="1533418" cy="461665"/>
          </a:xfrm>
          <a:prstGeom prst="rect">
            <a:avLst/>
          </a:prstGeom>
          <a:noFill/>
        </p:spPr>
        <p:txBody>
          <a:bodyPr wrap="square" lIns="76200" rtlCol="0">
            <a:spAutoFit/>
          </a:bodyPr>
          <a:lstStyle/>
          <a:p>
            <a:r>
              <a:rPr lang="en-US" sz="2400" b="1" i="1" dirty="0">
                <a:ln w="1270">
                  <a:solidFill>
                    <a:schemeClr val="tx1"/>
                  </a:solidFill>
                </a:ln>
                <a:solidFill>
                  <a:schemeClr val="bg1"/>
                </a:solidFill>
                <a:latin typeface="Century Gothic" panose="020B0502020202020204" pitchFamily="34" charset="0"/>
              </a:rPr>
              <a:t>Johnston</a:t>
            </a:r>
          </a:p>
        </p:txBody>
      </p:sp>
    </p:spTree>
    <p:extLst>
      <p:ext uri="{BB962C8B-B14F-4D97-AF65-F5344CB8AC3E}">
        <p14:creationId xmlns:p14="http://schemas.microsoft.com/office/powerpoint/2010/main" val="106326035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a:spLocks noChangeAspect="1"/>
          </p:cNvSpPr>
          <p:nvPr/>
        </p:nvSpPr>
        <p:spPr>
          <a:xfrm>
            <a:off x="6919566" y="6488668"/>
            <a:ext cx="3748434" cy="338554"/>
          </a:xfrm>
          <a:prstGeom prst="rect">
            <a:avLst/>
          </a:prstGeom>
          <a:noFill/>
        </p:spPr>
        <p:txBody>
          <a:bodyPr wrap="square" rtlCol="0">
            <a:spAutoFit/>
          </a:bodyPr>
          <a:lstStyle/>
          <a:p>
            <a:pPr>
              <a:spcBef>
                <a:spcPts val="125"/>
              </a:spcBef>
            </a:pPr>
            <a:r>
              <a:rPr lang="en-US" sz="1600" i="1" dirty="0">
                <a:latin typeface="Century Gothic" panose="020B0502020202020204" pitchFamily="34" charset="0"/>
              </a:rPr>
              <a:t>Image source: </a:t>
            </a:r>
            <a:r>
              <a:rPr lang="en-US" sz="1600" i="1" dirty="0" smtClean="0">
                <a:latin typeface="Century Gothic" panose="020B0502020202020204" pitchFamily="34" charset="0"/>
              </a:rPr>
              <a:t>Xxxxxxxx</a:t>
            </a:r>
            <a:endParaRPr lang="en-US" sz="1600" i="1" dirty="0">
              <a:latin typeface="Century Gothic" panose="020B0502020202020204" pitchFamily="34" charset="0"/>
            </a:endParaRPr>
          </a:p>
        </p:txBody>
      </p:sp>
      <p:sp>
        <p:nvSpPr>
          <p:cNvPr id="2" name="Rectangle 1"/>
          <p:cNvSpPr/>
          <p:nvPr/>
        </p:nvSpPr>
        <p:spPr>
          <a:xfrm>
            <a:off x="9564786" y="5211270"/>
            <a:ext cx="2627214" cy="1646729"/>
          </a:xfrm>
          <a:prstGeom prst="rect">
            <a:avLst/>
          </a:prstGeom>
          <a:noFill/>
          <a:ln>
            <a:solidFill>
              <a:schemeClr val="bg2">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Slide Number Placeholder 2"/>
          <p:cNvSpPr>
            <a:spLocks noGrp="1"/>
          </p:cNvSpPr>
          <p:nvPr>
            <p:ph type="sldNum" sz="quarter" idx="12"/>
          </p:nvPr>
        </p:nvSpPr>
        <p:spPr>
          <a:xfrm>
            <a:off x="0" y="6492875"/>
            <a:ext cx="325448" cy="365125"/>
          </a:xfrm>
        </p:spPr>
        <p:txBody>
          <a:bodyPr/>
          <a:lstStyle/>
          <a:p>
            <a:fld id="{6E3381FC-F3EA-4C78-AF71-D92E56AC864B}" type="slidenum">
              <a:rPr lang="en-US" sz="1600" b="1" smtClean="0">
                <a:solidFill>
                  <a:schemeClr val="tx1"/>
                </a:solidFill>
                <a:latin typeface="Century Gothic" panose="020B0502020202020204" pitchFamily="34" charset="0"/>
              </a:rPr>
              <a:t>26</a:t>
            </a:fld>
            <a:endParaRPr lang="en-US" sz="1600" b="1" dirty="0">
              <a:solidFill>
                <a:schemeClr val="tx1"/>
              </a:solidFill>
              <a:latin typeface="Century Gothic" panose="020B0502020202020204" pitchFamily="34" charset="0"/>
            </a:endParaRPr>
          </a:p>
        </p:txBody>
      </p:sp>
      <p:grpSp>
        <p:nvGrpSpPr>
          <p:cNvPr id="7" name="Group 6"/>
          <p:cNvGrpSpPr/>
          <p:nvPr/>
        </p:nvGrpSpPr>
        <p:grpSpPr>
          <a:xfrm>
            <a:off x="1607644" y="0"/>
            <a:ext cx="10584356" cy="6858000"/>
            <a:chOff x="1607644" y="0"/>
            <a:chExt cx="10584356" cy="6858000"/>
          </a:xfrm>
        </p:grpSpPr>
        <p:pic>
          <p:nvPicPr>
            <p:cNvPr id="8" name="Picture 7"/>
            <p:cNvPicPr>
              <a:picLocks noChangeAspect="1"/>
            </p:cNvPicPr>
            <p:nvPr/>
          </p:nvPicPr>
          <p:blipFill>
            <a:blip r:embed="rId2"/>
            <a:stretch>
              <a:fillRect/>
            </a:stretch>
          </p:blipFill>
          <p:spPr>
            <a:xfrm>
              <a:off x="1607644" y="0"/>
              <a:ext cx="10584356" cy="6858000"/>
            </a:xfrm>
            <a:prstGeom prst="rect">
              <a:avLst/>
            </a:prstGeom>
          </p:spPr>
        </p:pic>
        <p:sp>
          <p:nvSpPr>
            <p:cNvPr id="9" name="Oval 8"/>
            <p:cNvSpPr>
              <a:spLocks noChangeAspect="1"/>
            </p:cNvSpPr>
            <p:nvPr/>
          </p:nvSpPr>
          <p:spPr>
            <a:xfrm>
              <a:off x="7956157" y="4811344"/>
              <a:ext cx="274320" cy="274320"/>
            </a:xfrm>
            <a:prstGeom prst="ellipse">
              <a:avLst/>
            </a:prstGeom>
            <a:solidFill>
              <a:srgbClr val="FFFF00"/>
            </a:solidFill>
            <a:ln>
              <a:solidFill>
                <a:srgbClr val="FFFF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p:cNvSpPr txBox="1"/>
            <p:nvPr/>
          </p:nvSpPr>
          <p:spPr>
            <a:xfrm>
              <a:off x="7682525" y="42626"/>
              <a:ext cx="2382966" cy="369332"/>
            </a:xfrm>
            <a:prstGeom prst="rect">
              <a:avLst/>
            </a:prstGeom>
            <a:noFill/>
          </p:spPr>
          <p:txBody>
            <a:bodyPr wrap="square" lIns="76200" rtlCol="0">
              <a:spAutoFit/>
            </a:bodyPr>
            <a:lstStyle/>
            <a:p>
              <a:r>
                <a:rPr lang="en-US" b="1" i="1" dirty="0">
                  <a:ln w="1270">
                    <a:solidFill>
                      <a:schemeClr val="tx1"/>
                    </a:solidFill>
                  </a:ln>
                  <a:solidFill>
                    <a:schemeClr val="bg1"/>
                  </a:solidFill>
                  <a:latin typeface="Century Gothic" panose="020B0502020202020204" pitchFamily="34" charset="0"/>
                </a:rPr>
                <a:t>Saylorville Reservoir</a:t>
              </a:r>
            </a:p>
          </p:txBody>
        </p:sp>
        <p:sp>
          <p:nvSpPr>
            <p:cNvPr id="11" name="TextBox 10"/>
            <p:cNvSpPr txBox="1"/>
            <p:nvPr/>
          </p:nvSpPr>
          <p:spPr>
            <a:xfrm rot="16200000">
              <a:off x="8763502" y="3736161"/>
              <a:ext cx="2382966" cy="369332"/>
            </a:xfrm>
            <a:prstGeom prst="rect">
              <a:avLst/>
            </a:prstGeom>
            <a:noFill/>
          </p:spPr>
          <p:txBody>
            <a:bodyPr wrap="square" lIns="76200" rtlCol="0">
              <a:spAutoFit/>
            </a:bodyPr>
            <a:lstStyle/>
            <a:p>
              <a:r>
                <a:rPr lang="en-US" b="1" i="1" dirty="0">
                  <a:ln w="1270">
                    <a:solidFill>
                      <a:schemeClr val="tx1"/>
                    </a:solidFill>
                  </a:ln>
                  <a:solidFill>
                    <a:schemeClr val="bg1"/>
                  </a:solidFill>
                  <a:latin typeface="Century Gothic" panose="020B0502020202020204" pitchFamily="34" charset="0"/>
                </a:rPr>
                <a:t>Des Moines River</a:t>
              </a:r>
            </a:p>
          </p:txBody>
        </p:sp>
      </p:grpSp>
      <p:grpSp>
        <p:nvGrpSpPr>
          <p:cNvPr id="12" name="Group 11"/>
          <p:cNvGrpSpPr/>
          <p:nvPr/>
        </p:nvGrpSpPr>
        <p:grpSpPr>
          <a:xfrm>
            <a:off x="0" y="5"/>
            <a:ext cx="4798832" cy="6837221"/>
            <a:chOff x="0" y="5"/>
            <a:chExt cx="4798832" cy="6837221"/>
          </a:xfrm>
        </p:grpSpPr>
        <p:grpSp>
          <p:nvGrpSpPr>
            <p:cNvPr id="13" name="Group 12"/>
            <p:cNvGrpSpPr/>
            <p:nvPr/>
          </p:nvGrpSpPr>
          <p:grpSpPr>
            <a:xfrm>
              <a:off x="0" y="5"/>
              <a:ext cx="4399998" cy="6837221"/>
              <a:chOff x="1127531" y="820470"/>
              <a:chExt cx="3119350" cy="4701490"/>
            </a:xfrm>
            <a:effectLst>
              <a:outerShdw blurRad="50800" dist="38100" dir="5400000" algn="t" rotWithShape="0">
                <a:prstClr val="black">
                  <a:alpha val="40000"/>
                </a:prstClr>
              </a:outerShdw>
            </a:effectLst>
          </p:grpSpPr>
          <p:pic>
            <p:nvPicPr>
              <p:cNvPr id="18" name="Picture 17"/>
              <p:cNvPicPr>
                <a:picLocks noChangeAspect="1"/>
              </p:cNvPicPr>
              <p:nvPr/>
            </p:nvPicPr>
            <p:blipFill rotWithShape="1">
              <a:blip r:embed="rId3">
                <a:extLst>
                  <a:ext uri="{28A0092B-C50C-407E-A947-70E740481C1C}">
                    <a14:useLocalDpi xmlns:a14="http://schemas.microsoft.com/office/drawing/2010/main" val="0"/>
                  </a:ext>
                </a:extLst>
              </a:blip>
              <a:srcRect l="16329" r="50101" b="14147"/>
              <a:stretch/>
            </p:blipFill>
            <p:spPr>
              <a:xfrm>
                <a:off x="1127531" y="820470"/>
                <a:ext cx="3024466" cy="470149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9" name="Freeform 18"/>
              <p:cNvSpPr/>
              <p:nvPr/>
            </p:nvSpPr>
            <p:spPr>
              <a:xfrm>
                <a:off x="3083562" y="4005580"/>
                <a:ext cx="1163319" cy="1503680"/>
              </a:xfrm>
              <a:custGeom>
                <a:avLst/>
                <a:gdLst>
                  <a:gd name="connsiteX0" fmla="*/ 0 w 926289"/>
                  <a:gd name="connsiteY0" fmla="*/ 0 h 1212896"/>
                  <a:gd name="connsiteX1" fmla="*/ 76200 w 926289"/>
                  <a:gd name="connsiteY1" fmla="*/ 121920 h 1212896"/>
                  <a:gd name="connsiteX2" fmla="*/ 152400 w 926289"/>
                  <a:gd name="connsiteY2" fmla="*/ 152400 h 1212896"/>
                  <a:gd name="connsiteX3" fmla="*/ 198120 w 926289"/>
                  <a:gd name="connsiteY3" fmla="*/ 218440 h 1212896"/>
                  <a:gd name="connsiteX4" fmla="*/ 172720 w 926289"/>
                  <a:gd name="connsiteY4" fmla="*/ 302260 h 1212896"/>
                  <a:gd name="connsiteX5" fmla="*/ 134620 w 926289"/>
                  <a:gd name="connsiteY5" fmla="*/ 325120 h 1212896"/>
                  <a:gd name="connsiteX6" fmla="*/ 116840 w 926289"/>
                  <a:gd name="connsiteY6" fmla="*/ 365760 h 1212896"/>
                  <a:gd name="connsiteX7" fmla="*/ 127000 w 926289"/>
                  <a:gd name="connsiteY7" fmla="*/ 447040 h 1212896"/>
                  <a:gd name="connsiteX8" fmla="*/ 152400 w 926289"/>
                  <a:gd name="connsiteY8" fmla="*/ 485140 h 1212896"/>
                  <a:gd name="connsiteX9" fmla="*/ 226060 w 926289"/>
                  <a:gd name="connsiteY9" fmla="*/ 568960 h 1212896"/>
                  <a:gd name="connsiteX10" fmla="*/ 287020 w 926289"/>
                  <a:gd name="connsiteY10" fmla="*/ 607060 h 1212896"/>
                  <a:gd name="connsiteX11" fmla="*/ 325120 w 926289"/>
                  <a:gd name="connsiteY11" fmla="*/ 652780 h 1212896"/>
                  <a:gd name="connsiteX12" fmla="*/ 340360 w 926289"/>
                  <a:gd name="connsiteY12" fmla="*/ 693420 h 1212896"/>
                  <a:gd name="connsiteX13" fmla="*/ 347980 w 926289"/>
                  <a:gd name="connsiteY13" fmla="*/ 754380 h 1212896"/>
                  <a:gd name="connsiteX14" fmla="*/ 396240 w 926289"/>
                  <a:gd name="connsiteY14" fmla="*/ 792480 h 1212896"/>
                  <a:gd name="connsiteX15" fmla="*/ 462280 w 926289"/>
                  <a:gd name="connsiteY15" fmla="*/ 830580 h 1212896"/>
                  <a:gd name="connsiteX16" fmla="*/ 523240 w 926289"/>
                  <a:gd name="connsiteY16" fmla="*/ 853440 h 1212896"/>
                  <a:gd name="connsiteX17" fmla="*/ 561340 w 926289"/>
                  <a:gd name="connsiteY17" fmla="*/ 876300 h 1212896"/>
                  <a:gd name="connsiteX18" fmla="*/ 568960 w 926289"/>
                  <a:gd name="connsiteY18" fmla="*/ 899160 h 1212896"/>
                  <a:gd name="connsiteX19" fmla="*/ 558800 w 926289"/>
                  <a:gd name="connsiteY19" fmla="*/ 952500 h 1212896"/>
                  <a:gd name="connsiteX20" fmla="*/ 538480 w 926289"/>
                  <a:gd name="connsiteY20" fmla="*/ 995680 h 1212896"/>
                  <a:gd name="connsiteX21" fmla="*/ 515620 w 926289"/>
                  <a:gd name="connsiteY21" fmla="*/ 1018540 h 1212896"/>
                  <a:gd name="connsiteX22" fmla="*/ 528320 w 926289"/>
                  <a:gd name="connsiteY22" fmla="*/ 1084580 h 1212896"/>
                  <a:gd name="connsiteX23" fmla="*/ 561340 w 926289"/>
                  <a:gd name="connsiteY23" fmla="*/ 1158240 h 1212896"/>
                  <a:gd name="connsiteX24" fmla="*/ 604520 w 926289"/>
                  <a:gd name="connsiteY24" fmla="*/ 1181100 h 1212896"/>
                  <a:gd name="connsiteX25" fmla="*/ 688340 w 926289"/>
                  <a:gd name="connsiteY25" fmla="*/ 1186180 h 1212896"/>
                  <a:gd name="connsiteX26" fmla="*/ 795020 w 926289"/>
                  <a:gd name="connsiteY26" fmla="*/ 1193800 h 1212896"/>
                  <a:gd name="connsiteX27" fmla="*/ 914400 w 926289"/>
                  <a:gd name="connsiteY27" fmla="*/ 1211580 h 1212896"/>
                  <a:gd name="connsiteX28" fmla="*/ 922020 w 926289"/>
                  <a:gd name="connsiteY28" fmla="*/ 1211580 h 1212896"/>
                  <a:gd name="connsiteX29" fmla="*/ 914400 w 926289"/>
                  <a:gd name="connsiteY29" fmla="*/ 1211580 h 1212896"/>
                  <a:gd name="connsiteX30" fmla="*/ 904240 w 926289"/>
                  <a:gd name="connsiteY30" fmla="*/ 1201420 h 1212896"/>
                  <a:gd name="connsiteX0" fmla="*/ 0 w 926852"/>
                  <a:gd name="connsiteY0" fmla="*/ 0 h 1213357"/>
                  <a:gd name="connsiteX1" fmla="*/ 76200 w 926852"/>
                  <a:gd name="connsiteY1" fmla="*/ 121920 h 1213357"/>
                  <a:gd name="connsiteX2" fmla="*/ 152400 w 926852"/>
                  <a:gd name="connsiteY2" fmla="*/ 152400 h 1213357"/>
                  <a:gd name="connsiteX3" fmla="*/ 198120 w 926852"/>
                  <a:gd name="connsiteY3" fmla="*/ 218440 h 1213357"/>
                  <a:gd name="connsiteX4" fmla="*/ 172720 w 926852"/>
                  <a:gd name="connsiteY4" fmla="*/ 302260 h 1213357"/>
                  <a:gd name="connsiteX5" fmla="*/ 134620 w 926852"/>
                  <a:gd name="connsiteY5" fmla="*/ 325120 h 1213357"/>
                  <a:gd name="connsiteX6" fmla="*/ 116840 w 926852"/>
                  <a:gd name="connsiteY6" fmla="*/ 365760 h 1213357"/>
                  <a:gd name="connsiteX7" fmla="*/ 127000 w 926852"/>
                  <a:gd name="connsiteY7" fmla="*/ 447040 h 1213357"/>
                  <a:gd name="connsiteX8" fmla="*/ 152400 w 926852"/>
                  <a:gd name="connsiteY8" fmla="*/ 485140 h 1213357"/>
                  <a:gd name="connsiteX9" fmla="*/ 226060 w 926852"/>
                  <a:gd name="connsiteY9" fmla="*/ 568960 h 1213357"/>
                  <a:gd name="connsiteX10" fmla="*/ 287020 w 926852"/>
                  <a:gd name="connsiteY10" fmla="*/ 607060 h 1213357"/>
                  <a:gd name="connsiteX11" fmla="*/ 325120 w 926852"/>
                  <a:gd name="connsiteY11" fmla="*/ 652780 h 1213357"/>
                  <a:gd name="connsiteX12" fmla="*/ 340360 w 926852"/>
                  <a:gd name="connsiteY12" fmla="*/ 693420 h 1213357"/>
                  <a:gd name="connsiteX13" fmla="*/ 347980 w 926852"/>
                  <a:gd name="connsiteY13" fmla="*/ 754380 h 1213357"/>
                  <a:gd name="connsiteX14" fmla="*/ 396240 w 926852"/>
                  <a:gd name="connsiteY14" fmla="*/ 792480 h 1213357"/>
                  <a:gd name="connsiteX15" fmla="*/ 462280 w 926852"/>
                  <a:gd name="connsiteY15" fmla="*/ 830580 h 1213357"/>
                  <a:gd name="connsiteX16" fmla="*/ 523240 w 926852"/>
                  <a:gd name="connsiteY16" fmla="*/ 853440 h 1213357"/>
                  <a:gd name="connsiteX17" fmla="*/ 561340 w 926852"/>
                  <a:gd name="connsiteY17" fmla="*/ 876300 h 1213357"/>
                  <a:gd name="connsiteX18" fmla="*/ 568960 w 926852"/>
                  <a:gd name="connsiteY18" fmla="*/ 899160 h 1213357"/>
                  <a:gd name="connsiteX19" fmla="*/ 558800 w 926852"/>
                  <a:gd name="connsiteY19" fmla="*/ 952500 h 1213357"/>
                  <a:gd name="connsiteX20" fmla="*/ 538480 w 926852"/>
                  <a:gd name="connsiteY20" fmla="*/ 995680 h 1213357"/>
                  <a:gd name="connsiteX21" fmla="*/ 515620 w 926852"/>
                  <a:gd name="connsiteY21" fmla="*/ 1018540 h 1213357"/>
                  <a:gd name="connsiteX22" fmla="*/ 528320 w 926852"/>
                  <a:gd name="connsiteY22" fmla="*/ 1084580 h 1213357"/>
                  <a:gd name="connsiteX23" fmla="*/ 561340 w 926852"/>
                  <a:gd name="connsiteY23" fmla="*/ 1158240 h 1213357"/>
                  <a:gd name="connsiteX24" fmla="*/ 604520 w 926852"/>
                  <a:gd name="connsiteY24" fmla="*/ 1181100 h 1213357"/>
                  <a:gd name="connsiteX25" fmla="*/ 688340 w 926852"/>
                  <a:gd name="connsiteY25" fmla="*/ 1186180 h 1213357"/>
                  <a:gd name="connsiteX26" fmla="*/ 795020 w 926852"/>
                  <a:gd name="connsiteY26" fmla="*/ 1193800 h 1213357"/>
                  <a:gd name="connsiteX27" fmla="*/ 914400 w 926852"/>
                  <a:gd name="connsiteY27" fmla="*/ 1211580 h 1213357"/>
                  <a:gd name="connsiteX28" fmla="*/ 922020 w 926852"/>
                  <a:gd name="connsiteY28" fmla="*/ 1211580 h 1213357"/>
                  <a:gd name="connsiteX29" fmla="*/ 904240 w 926852"/>
                  <a:gd name="connsiteY29" fmla="*/ 1201420 h 1213357"/>
                  <a:gd name="connsiteX0" fmla="*/ 0 w 926852"/>
                  <a:gd name="connsiteY0" fmla="*/ 0 h 1213357"/>
                  <a:gd name="connsiteX1" fmla="*/ 76200 w 926852"/>
                  <a:gd name="connsiteY1" fmla="*/ 121920 h 1213357"/>
                  <a:gd name="connsiteX2" fmla="*/ 152400 w 926852"/>
                  <a:gd name="connsiteY2" fmla="*/ 152400 h 1213357"/>
                  <a:gd name="connsiteX3" fmla="*/ 198120 w 926852"/>
                  <a:gd name="connsiteY3" fmla="*/ 218440 h 1213357"/>
                  <a:gd name="connsiteX4" fmla="*/ 172720 w 926852"/>
                  <a:gd name="connsiteY4" fmla="*/ 302260 h 1213357"/>
                  <a:gd name="connsiteX5" fmla="*/ 134620 w 926852"/>
                  <a:gd name="connsiteY5" fmla="*/ 325120 h 1213357"/>
                  <a:gd name="connsiteX6" fmla="*/ 116840 w 926852"/>
                  <a:gd name="connsiteY6" fmla="*/ 365760 h 1213357"/>
                  <a:gd name="connsiteX7" fmla="*/ 127000 w 926852"/>
                  <a:gd name="connsiteY7" fmla="*/ 447040 h 1213357"/>
                  <a:gd name="connsiteX8" fmla="*/ 152400 w 926852"/>
                  <a:gd name="connsiteY8" fmla="*/ 485140 h 1213357"/>
                  <a:gd name="connsiteX9" fmla="*/ 226060 w 926852"/>
                  <a:gd name="connsiteY9" fmla="*/ 568960 h 1213357"/>
                  <a:gd name="connsiteX10" fmla="*/ 287020 w 926852"/>
                  <a:gd name="connsiteY10" fmla="*/ 607060 h 1213357"/>
                  <a:gd name="connsiteX11" fmla="*/ 325120 w 926852"/>
                  <a:gd name="connsiteY11" fmla="*/ 652780 h 1213357"/>
                  <a:gd name="connsiteX12" fmla="*/ 340360 w 926852"/>
                  <a:gd name="connsiteY12" fmla="*/ 693420 h 1213357"/>
                  <a:gd name="connsiteX13" fmla="*/ 347980 w 926852"/>
                  <a:gd name="connsiteY13" fmla="*/ 754380 h 1213357"/>
                  <a:gd name="connsiteX14" fmla="*/ 396240 w 926852"/>
                  <a:gd name="connsiteY14" fmla="*/ 792480 h 1213357"/>
                  <a:gd name="connsiteX15" fmla="*/ 462280 w 926852"/>
                  <a:gd name="connsiteY15" fmla="*/ 830580 h 1213357"/>
                  <a:gd name="connsiteX16" fmla="*/ 523240 w 926852"/>
                  <a:gd name="connsiteY16" fmla="*/ 853440 h 1213357"/>
                  <a:gd name="connsiteX17" fmla="*/ 561340 w 926852"/>
                  <a:gd name="connsiteY17" fmla="*/ 876300 h 1213357"/>
                  <a:gd name="connsiteX18" fmla="*/ 568960 w 926852"/>
                  <a:gd name="connsiteY18" fmla="*/ 899160 h 1213357"/>
                  <a:gd name="connsiteX19" fmla="*/ 558800 w 926852"/>
                  <a:gd name="connsiteY19" fmla="*/ 952500 h 1213357"/>
                  <a:gd name="connsiteX20" fmla="*/ 538480 w 926852"/>
                  <a:gd name="connsiteY20" fmla="*/ 995680 h 1213357"/>
                  <a:gd name="connsiteX21" fmla="*/ 515620 w 926852"/>
                  <a:gd name="connsiteY21" fmla="*/ 1018540 h 1213357"/>
                  <a:gd name="connsiteX22" fmla="*/ 528320 w 926852"/>
                  <a:gd name="connsiteY22" fmla="*/ 1084580 h 1213357"/>
                  <a:gd name="connsiteX23" fmla="*/ 561340 w 926852"/>
                  <a:gd name="connsiteY23" fmla="*/ 1158240 h 1213357"/>
                  <a:gd name="connsiteX24" fmla="*/ 604520 w 926852"/>
                  <a:gd name="connsiteY24" fmla="*/ 1181100 h 1213357"/>
                  <a:gd name="connsiteX25" fmla="*/ 688340 w 926852"/>
                  <a:gd name="connsiteY25" fmla="*/ 1186180 h 1213357"/>
                  <a:gd name="connsiteX26" fmla="*/ 795020 w 926852"/>
                  <a:gd name="connsiteY26" fmla="*/ 1193800 h 1213357"/>
                  <a:gd name="connsiteX27" fmla="*/ 914400 w 926852"/>
                  <a:gd name="connsiteY27" fmla="*/ 1211580 h 1213357"/>
                  <a:gd name="connsiteX28" fmla="*/ 922020 w 926852"/>
                  <a:gd name="connsiteY28" fmla="*/ 1211580 h 1213357"/>
                  <a:gd name="connsiteX0" fmla="*/ 0 w 914400"/>
                  <a:gd name="connsiteY0" fmla="*/ 0 h 1211580"/>
                  <a:gd name="connsiteX1" fmla="*/ 76200 w 914400"/>
                  <a:gd name="connsiteY1" fmla="*/ 121920 h 1211580"/>
                  <a:gd name="connsiteX2" fmla="*/ 152400 w 914400"/>
                  <a:gd name="connsiteY2" fmla="*/ 152400 h 1211580"/>
                  <a:gd name="connsiteX3" fmla="*/ 198120 w 914400"/>
                  <a:gd name="connsiteY3" fmla="*/ 218440 h 1211580"/>
                  <a:gd name="connsiteX4" fmla="*/ 172720 w 914400"/>
                  <a:gd name="connsiteY4" fmla="*/ 302260 h 1211580"/>
                  <a:gd name="connsiteX5" fmla="*/ 134620 w 914400"/>
                  <a:gd name="connsiteY5" fmla="*/ 325120 h 1211580"/>
                  <a:gd name="connsiteX6" fmla="*/ 116840 w 914400"/>
                  <a:gd name="connsiteY6" fmla="*/ 365760 h 1211580"/>
                  <a:gd name="connsiteX7" fmla="*/ 127000 w 914400"/>
                  <a:gd name="connsiteY7" fmla="*/ 447040 h 1211580"/>
                  <a:gd name="connsiteX8" fmla="*/ 152400 w 914400"/>
                  <a:gd name="connsiteY8" fmla="*/ 485140 h 1211580"/>
                  <a:gd name="connsiteX9" fmla="*/ 226060 w 914400"/>
                  <a:gd name="connsiteY9" fmla="*/ 568960 h 1211580"/>
                  <a:gd name="connsiteX10" fmla="*/ 287020 w 914400"/>
                  <a:gd name="connsiteY10" fmla="*/ 607060 h 1211580"/>
                  <a:gd name="connsiteX11" fmla="*/ 325120 w 914400"/>
                  <a:gd name="connsiteY11" fmla="*/ 652780 h 1211580"/>
                  <a:gd name="connsiteX12" fmla="*/ 340360 w 914400"/>
                  <a:gd name="connsiteY12" fmla="*/ 693420 h 1211580"/>
                  <a:gd name="connsiteX13" fmla="*/ 347980 w 914400"/>
                  <a:gd name="connsiteY13" fmla="*/ 754380 h 1211580"/>
                  <a:gd name="connsiteX14" fmla="*/ 396240 w 914400"/>
                  <a:gd name="connsiteY14" fmla="*/ 792480 h 1211580"/>
                  <a:gd name="connsiteX15" fmla="*/ 462280 w 914400"/>
                  <a:gd name="connsiteY15" fmla="*/ 830580 h 1211580"/>
                  <a:gd name="connsiteX16" fmla="*/ 523240 w 914400"/>
                  <a:gd name="connsiteY16" fmla="*/ 853440 h 1211580"/>
                  <a:gd name="connsiteX17" fmla="*/ 561340 w 914400"/>
                  <a:gd name="connsiteY17" fmla="*/ 876300 h 1211580"/>
                  <a:gd name="connsiteX18" fmla="*/ 568960 w 914400"/>
                  <a:gd name="connsiteY18" fmla="*/ 899160 h 1211580"/>
                  <a:gd name="connsiteX19" fmla="*/ 558800 w 914400"/>
                  <a:gd name="connsiteY19" fmla="*/ 952500 h 1211580"/>
                  <a:gd name="connsiteX20" fmla="*/ 538480 w 914400"/>
                  <a:gd name="connsiteY20" fmla="*/ 995680 h 1211580"/>
                  <a:gd name="connsiteX21" fmla="*/ 515620 w 914400"/>
                  <a:gd name="connsiteY21" fmla="*/ 1018540 h 1211580"/>
                  <a:gd name="connsiteX22" fmla="*/ 528320 w 914400"/>
                  <a:gd name="connsiteY22" fmla="*/ 1084580 h 1211580"/>
                  <a:gd name="connsiteX23" fmla="*/ 561340 w 914400"/>
                  <a:gd name="connsiteY23" fmla="*/ 1158240 h 1211580"/>
                  <a:gd name="connsiteX24" fmla="*/ 604520 w 914400"/>
                  <a:gd name="connsiteY24" fmla="*/ 1181100 h 1211580"/>
                  <a:gd name="connsiteX25" fmla="*/ 688340 w 914400"/>
                  <a:gd name="connsiteY25" fmla="*/ 1186180 h 1211580"/>
                  <a:gd name="connsiteX26" fmla="*/ 795020 w 914400"/>
                  <a:gd name="connsiteY26" fmla="*/ 1193800 h 1211580"/>
                  <a:gd name="connsiteX27" fmla="*/ 914400 w 914400"/>
                  <a:gd name="connsiteY27" fmla="*/ 1211580 h 1211580"/>
                  <a:gd name="connsiteX0" fmla="*/ 0 w 923242"/>
                  <a:gd name="connsiteY0" fmla="*/ 0 h 1219200"/>
                  <a:gd name="connsiteX1" fmla="*/ 76200 w 923242"/>
                  <a:gd name="connsiteY1" fmla="*/ 121920 h 1219200"/>
                  <a:gd name="connsiteX2" fmla="*/ 152400 w 923242"/>
                  <a:gd name="connsiteY2" fmla="*/ 152400 h 1219200"/>
                  <a:gd name="connsiteX3" fmla="*/ 198120 w 923242"/>
                  <a:gd name="connsiteY3" fmla="*/ 218440 h 1219200"/>
                  <a:gd name="connsiteX4" fmla="*/ 172720 w 923242"/>
                  <a:gd name="connsiteY4" fmla="*/ 302260 h 1219200"/>
                  <a:gd name="connsiteX5" fmla="*/ 134620 w 923242"/>
                  <a:gd name="connsiteY5" fmla="*/ 325120 h 1219200"/>
                  <a:gd name="connsiteX6" fmla="*/ 116840 w 923242"/>
                  <a:gd name="connsiteY6" fmla="*/ 365760 h 1219200"/>
                  <a:gd name="connsiteX7" fmla="*/ 127000 w 923242"/>
                  <a:gd name="connsiteY7" fmla="*/ 447040 h 1219200"/>
                  <a:gd name="connsiteX8" fmla="*/ 152400 w 923242"/>
                  <a:gd name="connsiteY8" fmla="*/ 485140 h 1219200"/>
                  <a:gd name="connsiteX9" fmla="*/ 226060 w 923242"/>
                  <a:gd name="connsiteY9" fmla="*/ 568960 h 1219200"/>
                  <a:gd name="connsiteX10" fmla="*/ 287020 w 923242"/>
                  <a:gd name="connsiteY10" fmla="*/ 607060 h 1219200"/>
                  <a:gd name="connsiteX11" fmla="*/ 325120 w 923242"/>
                  <a:gd name="connsiteY11" fmla="*/ 652780 h 1219200"/>
                  <a:gd name="connsiteX12" fmla="*/ 340360 w 923242"/>
                  <a:gd name="connsiteY12" fmla="*/ 693420 h 1219200"/>
                  <a:gd name="connsiteX13" fmla="*/ 347980 w 923242"/>
                  <a:gd name="connsiteY13" fmla="*/ 754380 h 1219200"/>
                  <a:gd name="connsiteX14" fmla="*/ 396240 w 923242"/>
                  <a:gd name="connsiteY14" fmla="*/ 792480 h 1219200"/>
                  <a:gd name="connsiteX15" fmla="*/ 462280 w 923242"/>
                  <a:gd name="connsiteY15" fmla="*/ 830580 h 1219200"/>
                  <a:gd name="connsiteX16" fmla="*/ 523240 w 923242"/>
                  <a:gd name="connsiteY16" fmla="*/ 853440 h 1219200"/>
                  <a:gd name="connsiteX17" fmla="*/ 561340 w 923242"/>
                  <a:gd name="connsiteY17" fmla="*/ 876300 h 1219200"/>
                  <a:gd name="connsiteX18" fmla="*/ 568960 w 923242"/>
                  <a:gd name="connsiteY18" fmla="*/ 899160 h 1219200"/>
                  <a:gd name="connsiteX19" fmla="*/ 558800 w 923242"/>
                  <a:gd name="connsiteY19" fmla="*/ 952500 h 1219200"/>
                  <a:gd name="connsiteX20" fmla="*/ 538480 w 923242"/>
                  <a:gd name="connsiteY20" fmla="*/ 995680 h 1219200"/>
                  <a:gd name="connsiteX21" fmla="*/ 515620 w 923242"/>
                  <a:gd name="connsiteY21" fmla="*/ 1018540 h 1219200"/>
                  <a:gd name="connsiteX22" fmla="*/ 528320 w 923242"/>
                  <a:gd name="connsiteY22" fmla="*/ 1084580 h 1219200"/>
                  <a:gd name="connsiteX23" fmla="*/ 561340 w 923242"/>
                  <a:gd name="connsiteY23" fmla="*/ 1158240 h 1219200"/>
                  <a:gd name="connsiteX24" fmla="*/ 604520 w 923242"/>
                  <a:gd name="connsiteY24" fmla="*/ 1181100 h 1219200"/>
                  <a:gd name="connsiteX25" fmla="*/ 688340 w 923242"/>
                  <a:gd name="connsiteY25" fmla="*/ 1186180 h 1219200"/>
                  <a:gd name="connsiteX26" fmla="*/ 795020 w 923242"/>
                  <a:gd name="connsiteY26" fmla="*/ 1193800 h 1219200"/>
                  <a:gd name="connsiteX27" fmla="*/ 914400 w 923242"/>
                  <a:gd name="connsiteY27" fmla="*/ 1211580 h 1219200"/>
                  <a:gd name="connsiteX28" fmla="*/ 914399 w 923242"/>
                  <a:gd name="connsiteY28" fmla="*/ 1219200 h 1219200"/>
                  <a:gd name="connsiteX0" fmla="*/ 0 w 944879"/>
                  <a:gd name="connsiteY0" fmla="*/ 0 h 1219200"/>
                  <a:gd name="connsiteX1" fmla="*/ 76200 w 944879"/>
                  <a:gd name="connsiteY1" fmla="*/ 121920 h 1219200"/>
                  <a:gd name="connsiteX2" fmla="*/ 152400 w 944879"/>
                  <a:gd name="connsiteY2" fmla="*/ 152400 h 1219200"/>
                  <a:gd name="connsiteX3" fmla="*/ 198120 w 944879"/>
                  <a:gd name="connsiteY3" fmla="*/ 218440 h 1219200"/>
                  <a:gd name="connsiteX4" fmla="*/ 172720 w 944879"/>
                  <a:gd name="connsiteY4" fmla="*/ 302260 h 1219200"/>
                  <a:gd name="connsiteX5" fmla="*/ 134620 w 944879"/>
                  <a:gd name="connsiteY5" fmla="*/ 325120 h 1219200"/>
                  <a:gd name="connsiteX6" fmla="*/ 116840 w 944879"/>
                  <a:gd name="connsiteY6" fmla="*/ 365760 h 1219200"/>
                  <a:gd name="connsiteX7" fmla="*/ 127000 w 944879"/>
                  <a:gd name="connsiteY7" fmla="*/ 447040 h 1219200"/>
                  <a:gd name="connsiteX8" fmla="*/ 152400 w 944879"/>
                  <a:gd name="connsiteY8" fmla="*/ 485140 h 1219200"/>
                  <a:gd name="connsiteX9" fmla="*/ 226060 w 944879"/>
                  <a:gd name="connsiteY9" fmla="*/ 568960 h 1219200"/>
                  <a:gd name="connsiteX10" fmla="*/ 287020 w 944879"/>
                  <a:gd name="connsiteY10" fmla="*/ 607060 h 1219200"/>
                  <a:gd name="connsiteX11" fmla="*/ 325120 w 944879"/>
                  <a:gd name="connsiteY11" fmla="*/ 652780 h 1219200"/>
                  <a:gd name="connsiteX12" fmla="*/ 340360 w 944879"/>
                  <a:gd name="connsiteY12" fmla="*/ 693420 h 1219200"/>
                  <a:gd name="connsiteX13" fmla="*/ 347980 w 944879"/>
                  <a:gd name="connsiteY13" fmla="*/ 754380 h 1219200"/>
                  <a:gd name="connsiteX14" fmla="*/ 396240 w 944879"/>
                  <a:gd name="connsiteY14" fmla="*/ 792480 h 1219200"/>
                  <a:gd name="connsiteX15" fmla="*/ 462280 w 944879"/>
                  <a:gd name="connsiteY15" fmla="*/ 830580 h 1219200"/>
                  <a:gd name="connsiteX16" fmla="*/ 523240 w 944879"/>
                  <a:gd name="connsiteY16" fmla="*/ 853440 h 1219200"/>
                  <a:gd name="connsiteX17" fmla="*/ 561340 w 944879"/>
                  <a:gd name="connsiteY17" fmla="*/ 876300 h 1219200"/>
                  <a:gd name="connsiteX18" fmla="*/ 568960 w 944879"/>
                  <a:gd name="connsiteY18" fmla="*/ 899160 h 1219200"/>
                  <a:gd name="connsiteX19" fmla="*/ 558800 w 944879"/>
                  <a:gd name="connsiteY19" fmla="*/ 952500 h 1219200"/>
                  <a:gd name="connsiteX20" fmla="*/ 538480 w 944879"/>
                  <a:gd name="connsiteY20" fmla="*/ 995680 h 1219200"/>
                  <a:gd name="connsiteX21" fmla="*/ 515620 w 944879"/>
                  <a:gd name="connsiteY21" fmla="*/ 1018540 h 1219200"/>
                  <a:gd name="connsiteX22" fmla="*/ 528320 w 944879"/>
                  <a:gd name="connsiteY22" fmla="*/ 1084580 h 1219200"/>
                  <a:gd name="connsiteX23" fmla="*/ 561340 w 944879"/>
                  <a:gd name="connsiteY23" fmla="*/ 1158240 h 1219200"/>
                  <a:gd name="connsiteX24" fmla="*/ 604520 w 944879"/>
                  <a:gd name="connsiteY24" fmla="*/ 1181100 h 1219200"/>
                  <a:gd name="connsiteX25" fmla="*/ 688340 w 944879"/>
                  <a:gd name="connsiteY25" fmla="*/ 1186180 h 1219200"/>
                  <a:gd name="connsiteX26" fmla="*/ 795020 w 944879"/>
                  <a:gd name="connsiteY26" fmla="*/ 1193800 h 1219200"/>
                  <a:gd name="connsiteX27" fmla="*/ 914400 w 944879"/>
                  <a:gd name="connsiteY27" fmla="*/ 1211580 h 1219200"/>
                  <a:gd name="connsiteX28" fmla="*/ 944879 w 944879"/>
                  <a:gd name="connsiteY28" fmla="*/ 1219200 h 1219200"/>
                  <a:gd name="connsiteX0" fmla="*/ 0 w 1026159"/>
                  <a:gd name="connsiteY0" fmla="*/ 0 h 1280160"/>
                  <a:gd name="connsiteX1" fmla="*/ 76200 w 1026159"/>
                  <a:gd name="connsiteY1" fmla="*/ 121920 h 1280160"/>
                  <a:gd name="connsiteX2" fmla="*/ 152400 w 1026159"/>
                  <a:gd name="connsiteY2" fmla="*/ 152400 h 1280160"/>
                  <a:gd name="connsiteX3" fmla="*/ 198120 w 1026159"/>
                  <a:gd name="connsiteY3" fmla="*/ 218440 h 1280160"/>
                  <a:gd name="connsiteX4" fmla="*/ 172720 w 1026159"/>
                  <a:gd name="connsiteY4" fmla="*/ 302260 h 1280160"/>
                  <a:gd name="connsiteX5" fmla="*/ 134620 w 1026159"/>
                  <a:gd name="connsiteY5" fmla="*/ 325120 h 1280160"/>
                  <a:gd name="connsiteX6" fmla="*/ 116840 w 1026159"/>
                  <a:gd name="connsiteY6" fmla="*/ 365760 h 1280160"/>
                  <a:gd name="connsiteX7" fmla="*/ 127000 w 1026159"/>
                  <a:gd name="connsiteY7" fmla="*/ 447040 h 1280160"/>
                  <a:gd name="connsiteX8" fmla="*/ 152400 w 1026159"/>
                  <a:gd name="connsiteY8" fmla="*/ 485140 h 1280160"/>
                  <a:gd name="connsiteX9" fmla="*/ 226060 w 1026159"/>
                  <a:gd name="connsiteY9" fmla="*/ 568960 h 1280160"/>
                  <a:gd name="connsiteX10" fmla="*/ 287020 w 1026159"/>
                  <a:gd name="connsiteY10" fmla="*/ 607060 h 1280160"/>
                  <a:gd name="connsiteX11" fmla="*/ 325120 w 1026159"/>
                  <a:gd name="connsiteY11" fmla="*/ 652780 h 1280160"/>
                  <a:gd name="connsiteX12" fmla="*/ 340360 w 1026159"/>
                  <a:gd name="connsiteY12" fmla="*/ 693420 h 1280160"/>
                  <a:gd name="connsiteX13" fmla="*/ 347980 w 1026159"/>
                  <a:gd name="connsiteY13" fmla="*/ 754380 h 1280160"/>
                  <a:gd name="connsiteX14" fmla="*/ 396240 w 1026159"/>
                  <a:gd name="connsiteY14" fmla="*/ 792480 h 1280160"/>
                  <a:gd name="connsiteX15" fmla="*/ 462280 w 1026159"/>
                  <a:gd name="connsiteY15" fmla="*/ 830580 h 1280160"/>
                  <a:gd name="connsiteX16" fmla="*/ 523240 w 1026159"/>
                  <a:gd name="connsiteY16" fmla="*/ 853440 h 1280160"/>
                  <a:gd name="connsiteX17" fmla="*/ 561340 w 1026159"/>
                  <a:gd name="connsiteY17" fmla="*/ 876300 h 1280160"/>
                  <a:gd name="connsiteX18" fmla="*/ 568960 w 1026159"/>
                  <a:gd name="connsiteY18" fmla="*/ 899160 h 1280160"/>
                  <a:gd name="connsiteX19" fmla="*/ 558800 w 1026159"/>
                  <a:gd name="connsiteY19" fmla="*/ 952500 h 1280160"/>
                  <a:gd name="connsiteX20" fmla="*/ 538480 w 1026159"/>
                  <a:gd name="connsiteY20" fmla="*/ 995680 h 1280160"/>
                  <a:gd name="connsiteX21" fmla="*/ 515620 w 1026159"/>
                  <a:gd name="connsiteY21" fmla="*/ 1018540 h 1280160"/>
                  <a:gd name="connsiteX22" fmla="*/ 528320 w 1026159"/>
                  <a:gd name="connsiteY22" fmla="*/ 1084580 h 1280160"/>
                  <a:gd name="connsiteX23" fmla="*/ 561340 w 1026159"/>
                  <a:gd name="connsiteY23" fmla="*/ 1158240 h 1280160"/>
                  <a:gd name="connsiteX24" fmla="*/ 604520 w 1026159"/>
                  <a:gd name="connsiteY24" fmla="*/ 1181100 h 1280160"/>
                  <a:gd name="connsiteX25" fmla="*/ 688340 w 1026159"/>
                  <a:gd name="connsiteY25" fmla="*/ 1186180 h 1280160"/>
                  <a:gd name="connsiteX26" fmla="*/ 795020 w 1026159"/>
                  <a:gd name="connsiteY26" fmla="*/ 1193800 h 1280160"/>
                  <a:gd name="connsiteX27" fmla="*/ 914400 w 1026159"/>
                  <a:gd name="connsiteY27" fmla="*/ 1211580 h 1280160"/>
                  <a:gd name="connsiteX28" fmla="*/ 1026159 w 1026159"/>
                  <a:gd name="connsiteY28" fmla="*/ 1280160 h 1280160"/>
                  <a:gd name="connsiteX0" fmla="*/ 0 w 1038087"/>
                  <a:gd name="connsiteY0" fmla="*/ 0 h 1295400"/>
                  <a:gd name="connsiteX1" fmla="*/ 76200 w 1038087"/>
                  <a:gd name="connsiteY1" fmla="*/ 121920 h 1295400"/>
                  <a:gd name="connsiteX2" fmla="*/ 152400 w 1038087"/>
                  <a:gd name="connsiteY2" fmla="*/ 152400 h 1295400"/>
                  <a:gd name="connsiteX3" fmla="*/ 198120 w 1038087"/>
                  <a:gd name="connsiteY3" fmla="*/ 218440 h 1295400"/>
                  <a:gd name="connsiteX4" fmla="*/ 172720 w 1038087"/>
                  <a:gd name="connsiteY4" fmla="*/ 302260 h 1295400"/>
                  <a:gd name="connsiteX5" fmla="*/ 134620 w 1038087"/>
                  <a:gd name="connsiteY5" fmla="*/ 325120 h 1295400"/>
                  <a:gd name="connsiteX6" fmla="*/ 116840 w 1038087"/>
                  <a:gd name="connsiteY6" fmla="*/ 365760 h 1295400"/>
                  <a:gd name="connsiteX7" fmla="*/ 127000 w 1038087"/>
                  <a:gd name="connsiteY7" fmla="*/ 447040 h 1295400"/>
                  <a:gd name="connsiteX8" fmla="*/ 152400 w 1038087"/>
                  <a:gd name="connsiteY8" fmla="*/ 485140 h 1295400"/>
                  <a:gd name="connsiteX9" fmla="*/ 226060 w 1038087"/>
                  <a:gd name="connsiteY9" fmla="*/ 568960 h 1295400"/>
                  <a:gd name="connsiteX10" fmla="*/ 287020 w 1038087"/>
                  <a:gd name="connsiteY10" fmla="*/ 607060 h 1295400"/>
                  <a:gd name="connsiteX11" fmla="*/ 325120 w 1038087"/>
                  <a:gd name="connsiteY11" fmla="*/ 652780 h 1295400"/>
                  <a:gd name="connsiteX12" fmla="*/ 340360 w 1038087"/>
                  <a:gd name="connsiteY12" fmla="*/ 693420 h 1295400"/>
                  <a:gd name="connsiteX13" fmla="*/ 347980 w 1038087"/>
                  <a:gd name="connsiteY13" fmla="*/ 754380 h 1295400"/>
                  <a:gd name="connsiteX14" fmla="*/ 396240 w 1038087"/>
                  <a:gd name="connsiteY14" fmla="*/ 792480 h 1295400"/>
                  <a:gd name="connsiteX15" fmla="*/ 462280 w 1038087"/>
                  <a:gd name="connsiteY15" fmla="*/ 830580 h 1295400"/>
                  <a:gd name="connsiteX16" fmla="*/ 523240 w 1038087"/>
                  <a:gd name="connsiteY16" fmla="*/ 853440 h 1295400"/>
                  <a:gd name="connsiteX17" fmla="*/ 561340 w 1038087"/>
                  <a:gd name="connsiteY17" fmla="*/ 876300 h 1295400"/>
                  <a:gd name="connsiteX18" fmla="*/ 568960 w 1038087"/>
                  <a:gd name="connsiteY18" fmla="*/ 899160 h 1295400"/>
                  <a:gd name="connsiteX19" fmla="*/ 558800 w 1038087"/>
                  <a:gd name="connsiteY19" fmla="*/ 952500 h 1295400"/>
                  <a:gd name="connsiteX20" fmla="*/ 538480 w 1038087"/>
                  <a:gd name="connsiteY20" fmla="*/ 995680 h 1295400"/>
                  <a:gd name="connsiteX21" fmla="*/ 515620 w 1038087"/>
                  <a:gd name="connsiteY21" fmla="*/ 1018540 h 1295400"/>
                  <a:gd name="connsiteX22" fmla="*/ 528320 w 1038087"/>
                  <a:gd name="connsiteY22" fmla="*/ 1084580 h 1295400"/>
                  <a:gd name="connsiteX23" fmla="*/ 561340 w 1038087"/>
                  <a:gd name="connsiteY23" fmla="*/ 1158240 h 1295400"/>
                  <a:gd name="connsiteX24" fmla="*/ 604520 w 1038087"/>
                  <a:gd name="connsiteY24" fmla="*/ 1181100 h 1295400"/>
                  <a:gd name="connsiteX25" fmla="*/ 688340 w 1038087"/>
                  <a:gd name="connsiteY25" fmla="*/ 1186180 h 1295400"/>
                  <a:gd name="connsiteX26" fmla="*/ 795020 w 1038087"/>
                  <a:gd name="connsiteY26" fmla="*/ 1193800 h 1295400"/>
                  <a:gd name="connsiteX27" fmla="*/ 914400 w 1038087"/>
                  <a:gd name="connsiteY27" fmla="*/ 1211580 h 1295400"/>
                  <a:gd name="connsiteX28" fmla="*/ 1026159 w 1038087"/>
                  <a:gd name="connsiteY28" fmla="*/ 1280160 h 1295400"/>
                  <a:gd name="connsiteX29" fmla="*/ 1036319 w 1038087"/>
                  <a:gd name="connsiteY29" fmla="*/ 1295400 h 1295400"/>
                  <a:gd name="connsiteX0" fmla="*/ 0 w 1148079"/>
                  <a:gd name="connsiteY0" fmla="*/ 0 h 1394460"/>
                  <a:gd name="connsiteX1" fmla="*/ 76200 w 1148079"/>
                  <a:gd name="connsiteY1" fmla="*/ 121920 h 1394460"/>
                  <a:gd name="connsiteX2" fmla="*/ 152400 w 1148079"/>
                  <a:gd name="connsiteY2" fmla="*/ 152400 h 1394460"/>
                  <a:gd name="connsiteX3" fmla="*/ 198120 w 1148079"/>
                  <a:gd name="connsiteY3" fmla="*/ 218440 h 1394460"/>
                  <a:gd name="connsiteX4" fmla="*/ 172720 w 1148079"/>
                  <a:gd name="connsiteY4" fmla="*/ 302260 h 1394460"/>
                  <a:gd name="connsiteX5" fmla="*/ 134620 w 1148079"/>
                  <a:gd name="connsiteY5" fmla="*/ 325120 h 1394460"/>
                  <a:gd name="connsiteX6" fmla="*/ 116840 w 1148079"/>
                  <a:gd name="connsiteY6" fmla="*/ 365760 h 1394460"/>
                  <a:gd name="connsiteX7" fmla="*/ 127000 w 1148079"/>
                  <a:gd name="connsiteY7" fmla="*/ 447040 h 1394460"/>
                  <a:gd name="connsiteX8" fmla="*/ 152400 w 1148079"/>
                  <a:gd name="connsiteY8" fmla="*/ 485140 h 1394460"/>
                  <a:gd name="connsiteX9" fmla="*/ 226060 w 1148079"/>
                  <a:gd name="connsiteY9" fmla="*/ 568960 h 1394460"/>
                  <a:gd name="connsiteX10" fmla="*/ 287020 w 1148079"/>
                  <a:gd name="connsiteY10" fmla="*/ 607060 h 1394460"/>
                  <a:gd name="connsiteX11" fmla="*/ 325120 w 1148079"/>
                  <a:gd name="connsiteY11" fmla="*/ 652780 h 1394460"/>
                  <a:gd name="connsiteX12" fmla="*/ 340360 w 1148079"/>
                  <a:gd name="connsiteY12" fmla="*/ 693420 h 1394460"/>
                  <a:gd name="connsiteX13" fmla="*/ 347980 w 1148079"/>
                  <a:gd name="connsiteY13" fmla="*/ 754380 h 1394460"/>
                  <a:gd name="connsiteX14" fmla="*/ 396240 w 1148079"/>
                  <a:gd name="connsiteY14" fmla="*/ 792480 h 1394460"/>
                  <a:gd name="connsiteX15" fmla="*/ 462280 w 1148079"/>
                  <a:gd name="connsiteY15" fmla="*/ 830580 h 1394460"/>
                  <a:gd name="connsiteX16" fmla="*/ 523240 w 1148079"/>
                  <a:gd name="connsiteY16" fmla="*/ 853440 h 1394460"/>
                  <a:gd name="connsiteX17" fmla="*/ 561340 w 1148079"/>
                  <a:gd name="connsiteY17" fmla="*/ 876300 h 1394460"/>
                  <a:gd name="connsiteX18" fmla="*/ 568960 w 1148079"/>
                  <a:gd name="connsiteY18" fmla="*/ 899160 h 1394460"/>
                  <a:gd name="connsiteX19" fmla="*/ 558800 w 1148079"/>
                  <a:gd name="connsiteY19" fmla="*/ 952500 h 1394460"/>
                  <a:gd name="connsiteX20" fmla="*/ 538480 w 1148079"/>
                  <a:gd name="connsiteY20" fmla="*/ 995680 h 1394460"/>
                  <a:gd name="connsiteX21" fmla="*/ 515620 w 1148079"/>
                  <a:gd name="connsiteY21" fmla="*/ 1018540 h 1394460"/>
                  <a:gd name="connsiteX22" fmla="*/ 528320 w 1148079"/>
                  <a:gd name="connsiteY22" fmla="*/ 1084580 h 1394460"/>
                  <a:gd name="connsiteX23" fmla="*/ 561340 w 1148079"/>
                  <a:gd name="connsiteY23" fmla="*/ 1158240 h 1394460"/>
                  <a:gd name="connsiteX24" fmla="*/ 604520 w 1148079"/>
                  <a:gd name="connsiteY24" fmla="*/ 1181100 h 1394460"/>
                  <a:gd name="connsiteX25" fmla="*/ 688340 w 1148079"/>
                  <a:gd name="connsiteY25" fmla="*/ 1186180 h 1394460"/>
                  <a:gd name="connsiteX26" fmla="*/ 795020 w 1148079"/>
                  <a:gd name="connsiteY26" fmla="*/ 1193800 h 1394460"/>
                  <a:gd name="connsiteX27" fmla="*/ 914400 w 1148079"/>
                  <a:gd name="connsiteY27" fmla="*/ 1211580 h 1394460"/>
                  <a:gd name="connsiteX28" fmla="*/ 1026159 w 1148079"/>
                  <a:gd name="connsiteY28" fmla="*/ 1280160 h 1394460"/>
                  <a:gd name="connsiteX29" fmla="*/ 1148079 w 1148079"/>
                  <a:gd name="connsiteY29" fmla="*/ 1394460 h 1394460"/>
                  <a:gd name="connsiteX0" fmla="*/ 0 w 1159646"/>
                  <a:gd name="connsiteY0" fmla="*/ 0 h 1401021"/>
                  <a:gd name="connsiteX1" fmla="*/ 76200 w 1159646"/>
                  <a:gd name="connsiteY1" fmla="*/ 121920 h 1401021"/>
                  <a:gd name="connsiteX2" fmla="*/ 152400 w 1159646"/>
                  <a:gd name="connsiteY2" fmla="*/ 152400 h 1401021"/>
                  <a:gd name="connsiteX3" fmla="*/ 198120 w 1159646"/>
                  <a:gd name="connsiteY3" fmla="*/ 218440 h 1401021"/>
                  <a:gd name="connsiteX4" fmla="*/ 172720 w 1159646"/>
                  <a:gd name="connsiteY4" fmla="*/ 302260 h 1401021"/>
                  <a:gd name="connsiteX5" fmla="*/ 134620 w 1159646"/>
                  <a:gd name="connsiteY5" fmla="*/ 325120 h 1401021"/>
                  <a:gd name="connsiteX6" fmla="*/ 116840 w 1159646"/>
                  <a:gd name="connsiteY6" fmla="*/ 365760 h 1401021"/>
                  <a:gd name="connsiteX7" fmla="*/ 127000 w 1159646"/>
                  <a:gd name="connsiteY7" fmla="*/ 447040 h 1401021"/>
                  <a:gd name="connsiteX8" fmla="*/ 152400 w 1159646"/>
                  <a:gd name="connsiteY8" fmla="*/ 485140 h 1401021"/>
                  <a:gd name="connsiteX9" fmla="*/ 226060 w 1159646"/>
                  <a:gd name="connsiteY9" fmla="*/ 568960 h 1401021"/>
                  <a:gd name="connsiteX10" fmla="*/ 287020 w 1159646"/>
                  <a:gd name="connsiteY10" fmla="*/ 607060 h 1401021"/>
                  <a:gd name="connsiteX11" fmla="*/ 325120 w 1159646"/>
                  <a:gd name="connsiteY11" fmla="*/ 652780 h 1401021"/>
                  <a:gd name="connsiteX12" fmla="*/ 340360 w 1159646"/>
                  <a:gd name="connsiteY12" fmla="*/ 693420 h 1401021"/>
                  <a:gd name="connsiteX13" fmla="*/ 347980 w 1159646"/>
                  <a:gd name="connsiteY13" fmla="*/ 754380 h 1401021"/>
                  <a:gd name="connsiteX14" fmla="*/ 396240 w 1159646"/>
                  <a:gd name="connsiteY14" fmla="*/ 792480 h 1401021"/>
                  <a:gd name="connsiteX15" fmla="*/ 462280 w 1159646"/>
                  <a:gd name="connsiteY15" fmla="*/ 830580 h 1401021"/>
                  <a:gd name="connsiteX16" fmla="*/ 523240 w 1159646"/>
                  <a:gd name="connsiteY16" fmla="*/ 853440 h 1401021"/>
                  <a:gd name="connsiteX17" fmla="*/ 561340 w 1159646"/>
                  <a:gd name="connsiteY17" fmla="*/ 876300 h 1401021"/>
                  <a:gd name="connsiteX18" fmla="*/ 568960 w 1159646"/>
                  <a:gd name="connsiteY18" fmla="*/ 899160 h 1401021"/>
                  <a:gd name="connsiteX19" fmla="*/ 558800 w 1159646"/>
                  <a:gd name="connsiteY19" fmla="*/ 952500 h 1401021"/>
                  <a:gd name="connsiteX20" fmla="*/ 538480 w 1159646"/>
                  <a:gd name="connsiteY20" fmla="*/ 995680 h 1401021"/>
                  <a:gd name="connsiteX21" fmla="*/ 515620 w 1159646"/>
                  <a:gd name="connsiteY21" fmla="*/ 1018540 h 1401021"/>
                  <a:gd name="connsiteX22" fmla="*/ 528320 w 1159646"/>
                  <a:gd name="connsiteY22" fmla="*/ 1084580 h 1401021"/>
                  <a:gd name="connsiteX23" fmla="*/ 561340 w 1159646"/>
                  <a:gd name="connsiteY23" fmla="*/ 1158240 h 1401021"/>
                  <a:gd name="connsiteX24" fmla="*/ 604520 w 1159646"/>
                  <a:gd name="connsiteY24" fmla="*/ 1181100 h 1401021"/>
                  <a:gd name="connsiteX25" fmla="*/ 688340 w 1159646"/>
                  <a:gd name="connsiteY25" fmla="*/ 1186180 h 1401021"/>
                  <a:gd name="connsiteX26" fmla="*/ 795020 w 1159646"/>
                  <a:gd name="connsiteY26" fmla="*/ 1193800 h 1401021"/>
                  <a:gd name="connsiteX27" fmla="*/ 914400 w 1159646"/>
                  <a:gd name="connsiteY27" fmla="*/ 1211580 h 1401021"/>
                  <a:gd name="connsiteX28" fmla="*/ 1026159 w 1159646"/>
                  <a:gd name="connsiteY28" fmla="*/ 1280160 h 1401021"/>
                  <a:gd name="connsiteX29" fmla="*/ 1148079 w 1159646"/>
                  <a:gd name="connsiteY29" fmla="*/ 1394460 h 1401021"/>
                  <a:gd name="connsiteX30" fmla="*/ 1155699 w 1159646"/>
                  <a:gd name="connsiteY30" fmla="*/ 1386840 h 1401021"/>
                  <a:gd name="connsiteX0" fmla="*/ 0 w 1341119"/>
                  <a:gd name="connsiteY0" fmla="*/ 0 h 1401021"/>
                  <a:gd name="connsiteX1" fmla="*/ 76200 w 1341119"/>
                  <a:gd name="connsiteY1" fmla="*/ 121920 h 1401021"/>
                  <a:gd name="connsiteX2" fmla="*/ 152400 w 1341119"/>
                  <a:gd name="connsiteY2" fmla="*/ 152400 h 1401021"/>
                  <a:gd name="connsiteX3" fmla="*/ 198120 w 1341119"/>
                  <a:gd name="connsiteY3" fmla="*/ 218440 h 1401021"/>
                  <a:gd name="connsiteX4" fmla="*/ 172720 w 1341119"/>
                  <a:gd name="connsiteY4" fmla="*/ 302260 h 1401021"/>
                  <a:gd name="connsiteX5" fmla="*/ 134620 w 1341119"/>
                  <a:gd name="connsiteY5" fmla="*/ 325120 h 1401021"/>
                  <a:gd name="connsiteX6" fmla="*/ 116840 w 1341119"/>
                  <a:gd name="connsiteY6" fmla="*/ 365760 h 1401021"/>
                  <a:gd name="connsiteX7" fmla="*/ 127000 w 1341119"/>
                  <a:gd name="connsiteY7" fmla="*/ 447040 h 1401021"/>
                  <a:gd name="connsiteX8" fmla="*/ 152400 w 1341119"/>
                  <a:gd name="connsiteY8" fmla="*/ 485140 h 1401021"/>
                  <a:gd name="connsiteX9" fmla="*/ 226060 w 1341119"/>
                  <a:gd name="connsiteY9" fmla="*/ 568960 h 1401021"/>
                  <a:gd name="connsiteX10" fmla="*/ 287020 w 1341119"/>
                  <a:gd name="connsiteY10" fmla="*/ 607060 h 1401021"/>
                  <a:gd name="connsiteX11" fmla="*/ 325120 w 1341119"/>
                  <a:gd name="connsiteY11" fmla="*/ 652780 h 1401021"/>
                  <a:gd name="connsiteX12" fmla="*/ 340360 w 1341119"/>
                  <a:gd name="connsiteY12" fmla="*/ 693420 h 1401021"/>
                  <a:gd name="connsiteX13" fmla="*/ 347980 w 1341119"/>
                  <a:gd name="connsiteY13" fmla="*/ 754380 h 1401021"/>
                  <a:gd name="connsiteX14" fmla="*/ 396240 w 1341119"/>
                  <a:gd name="connsiteY14" fmla="*/ 792480 h 1401021"/>
                  <a:gd name="connsiteX15" fmla="*/ 462280 w 1341119"/>
                  <a:gd name="connsiteY15" fmla="*/ 830580 h 1401021"/>
                  <a:gd name="connsiteX16" fmla="*/ 523240 w 1341119"/>
                  <a:gd name="connsiteY16" fmla="*/ 853440 h 1401021"/>
                  <a:gd name="connsiteX17" fmla="*/ 561340 w 1341119"/>
                  <a:gd name="connsiteY17" fmla="*/ 876300 h 1401021"/>
                  <a:gd name="connsiteX18" fmla="*/ 568960 w 1341119"/>
                  <a:gd name="connsiteY18" fmla="*/ 899160 h 1401021"/>
                  <a:gd name="connsiteX19" fmla="*/ 558800 w 1341119"/>
                  <a:gd name="connsiteY19" fmla="*/ 952500 h 1401021"/>
                  <a:gd name="connsiteX20" fmla="*/ 538480 w 1341119"/>
                  <a:gd name="connsiteY20" fmla="*/ 995680 h 1401021"/>
                  <a:gd name="connsiteX21" fmla="*/ 515620 w 1341119"/>
                  <a:gd name="connsiteY21" fmla="*/ 1018540 h 1401021"/>
                  <a:gd name="connsiteX22" fmla="*/ 528320 w 1341119"/>
                  <a:gd name="connsiteY22" fmla="*/ 1084580 h 1401021"/>
                  <a:gd name="connsiteX23" fmla="*/ 561340 w 1341119"/>
                  <a:gd name="connsiteY23" fmla="*/ 1158240 h 1401021"/>
                  <a:gd name="connsiteX24" fmla="*/ 604520 w 1341119"/>
                  <a:gd name="connsiteY24" fmla="*/ 1181100 h 1401021"/>
                  <a:gd name="connsiteX25" fmla="*/ 688340 w 1341119"/>
                  <a:gd name="connsiteY25" fmla="*/ 1186180 h 1401021"/>
                  <a:gd name="connsiteX26" fmla="*/ 795020 w 1341119"/>
                  <a:gd name="connsiteY26" fmla="*/ 1193800 h 1401021"/>
                  <a:gd name="connsiteX27" fmla="*/ 914400 w 1341119"/>
                  <a:gd name="connsiteY27" fmla="*/ 1211580 h 1401021"/>
                  <a:gd name="connsiteX28" fmla="*/ 1026159 w 1341119"/>
                  <a:gd name="connsiteY28" fmla="*/ 1280160 h 1401021"/>
                  <a:gd name="connsiteX29" fmla="*/ 1148079 w 1341119"/>
                  <a:gd name="connsiteY29" fmla="*/ 1394460 h 1401021"/>
                  <a:gd name="connsiteX30" fmla="*/ 1341119 w 1341119"/>
                  <a:gd name="connsiteY30" fmla="*/ 1386840 h 1401021"/>
                  <a:gd name="connsiteX0" fmla="*/ 0 w 1229359"/>
                  <a:gd name="connsiteY0" fmla="*/ 0 h 1401021"/>
                  <a:gd name="connsiteX1" fmla="*/ 76200 w 1229359"/>
                  <a:gd name="connsiteY1" fmla="*/ 121920 h 1401021"/>
                  <a:gd name="connsiteX2" fmla="*/ 152400 w 1229359"/>
                  <a:gd name="connsiteY2" fmla="*/ 152400 h 1401021"/>
                  <a:gd name="connsiteX3" fmla="*/ 198120 w 1229359"/>
                  <a:gd name="connsiteY3" fmla="*/ 218440 h 1401021"/>
                  <a:gd name="connsiteX4" fmla="*/ 172720 w 1229359"/>
                  <a:gd name="connsiteY4" fmla="*/ 302260 h 1401021"/>
                  <a:gd name="connsiteX5" fmla="*/ 134620 w 1229359"/>
                  <a:gd name="connsiteY5" fmla="*/ 325120 h 1401021"/>
                  <a:gd name="connsiteX6" fmla="*/ 116840 w 1229359"/>
                  <a:gd name="connsiteY6" fmla="*/ 365760 h 1401021"/>
                  <a:gd name="connsiteX7" fmla="*/ 127000 w 1229359"/>
                  <a:gd name="connsiteY7" fmla="*/ 447040 h 1401021"/>
                  <a:gd name="connsiteX8" fmla="*/ 152400 w 1229359"/>
                  <a:gd name="connsiteY8" fmla="*/ 485140 h 1401021"/>
                  <a:gd name="connsiteX9" fmla="*/ 226060 w 1229359"/>
                  <a:gd name="connsiteY9" fmla="*/ 568960 h 1401021"/>
                  <a:gd name="connsiteX10" fmla="*/ 287020 w 1229359"/>
                  <a:gd name="connsiteY10" fmla="*/ 607060 h 1401021"/>
                  <a:gd name="connsiteX11" fmla="*/ 325120 w 1229359"/>
                  <a:gd name="connsiteY11" fmla="*/ 652780 h 1401021"/>
                  <a:gd name="connsiteX12" fmla="*/ 340360 w 1229359"/>
                  <a:gd name="connsiteY12" fmla="*/ 693420 h 1401021"/>
                  <a:gd name="connsiteX13" fmla="*/ 347980 w 1229359"/>
                  <a:gd name="connsiteY13" fmla="*/ 754380 h 1401021"/>
                  <a:gd name="connsiteX14" fmla="*/ 396240 w 1229359"/>
                  <a:gd name="connsiteY14" fmla="*/ 792480 h 1401021"/>
                  <a:gd name="connsiteX15" fmla="*/ 462280 w 1229359"/>
                  <a:gd name="connsiteY15" fmla="*/ 830580 h 1401021"/>
                  <a:gd name="connsiteX16" fmla="*/ 523240 w 1229359"/>
                  <a:gd name="connsiteY16" fmla="*/ 853440 h 1401021"/>
                  <a:gd name="connsiteX17" fmla="*/ 561340 w 1229359"/>
                  <a:gd name="connsiteY17" fmla="*/ 876300 h 1401021"/>
                  <a:gd name="connsiteX18" fmla="*/ 568960 w 1229359"/>
                  <a:gd name="connsiteY18" fmla="*/ 899160 h 1401021"/>
                  <a:gd name="connsiteX19" fmla="*/ 558800 w 1229359"/>
                  <a:gd name="connsiteY19" fmla="*/ 952500 h 1401021"/>
                  <a:gd name="connsiteX20" fmla="*/ 538480 w 1229359"/>
                  <a:gd name="connsiteY20" fmla="*/ 995680 h 1401021"/>
                  <a:gd name="connsiteX21" fmla="*/ 515620 w 1229359"/>
                  <a:gd name="connsiteY21" fmla="*/ 1018540 h 1401021"/>
                  <a:gd name="connsiteX22" fmla="*/ 528320 w 1229359"/>
                  <a:gd name="connsiteY22" fmla="*/ 1084580 h 1401021"/>
                  <a:gd name="connsiteX23" fmla="*/ 561340 w 1229359"/>
                  <a:gd name="connsiteY23" fmla="*/ 1158240 h 1401021"/>
                  <a:gd name="connsiteX24" fmla="*/ 604520 w 1229359"/>
                  <a:gd name="connsiteY24" fmla="*/ 1181100 h 1401021"/>
                  <a:gd name="connsiteX25" fmla="*/ 688340 w 1229359"/>
                  <a:gd name="connsiteY25" fmla="*/ 1186180 h 1401021"/>
                  <a:gd name="connsiteX26" fmla="*/ 795020 w 1229359"/>
                  <a:gd name="connsiteY26" fmla="*/ 1193800 h 1401021"/>
                  <a:gd name="connsiteX27" fmla="*/ 914400 w 1229359"/>
                  <a:gd name="connsiteY27" fmla="*/ 1211580 h 1401021"/>
                  <a:gd name="connsiteX28" fmla="*/ 1026159 w 1229359"/>
                  <a:gd name="connsiteY28" fmla="*/ 1280160 h 1401021"/>
                  <a:gd name="connsiteX29" fmla="*/ 1148079 w 1229359"/>
                  <a:gd name="connsiteY29" fmla="*/ 1394460 h 1401021"/>
                  <a:gd name="connsiteX30" fmla="*/ 1229359 w 1229359"/>
                  <a:gd name="connsiteY30" fmla="*/ 1386840 h 1401021"/>
                  <a:gd name="connsiteX0" fmla="*/ 0 w 1148079"/>
                  <a:gd name="connsiteY0" fmla="*/ 0 h 1394460"/>
                  <a:gd name="connsiteX1" fmla="*/ 76200 w 1148079"/>
                  <a:gd name="connsiteY1" fmla="*/ 121920 h 1394460"/>
                  <a:gd name="connsiteX2" fmla="*/ 152400 w 1148079"/>
                  <a:gd name="connsiteY2" fmla="*/ 152400 h 1394460"/>
                  <a:gd name="connsiteX3" fmla="*/ 198120 w 1148079"/>
                  <a:gd name="connsiteY3" fmla="*/ 218440 h 1394460"/>
                  <a:gd name="connsiteX4" fmla="*/ 172720 w 1148079"/>
                  <a:gd name="connsiteY4" fmla="*/ 302260 h 1394460"/>
                  <a:gd name="connsiteX5" fmla="*/ 134620 w 1148079"/>
                  <a:gd name="connsiteY5" fmla="*/ 325120 h 1394460"/>
                  <a:gd name="connsiteX6" fmla="*/ 116840 w 1148079"/>
                  <a:gd name="connsiteY6" fmla="*/ 365760 h 1394460"/>
                  <a:gd name="connsiteX7" fmla="*/ 127000 w 1148079"/>
                  <a:gd name="connsiteY7" fmla="*/ 447040 h 1394460"/>
                  <a:gd name="connsiteX8" fmla="*/ 152400 w 1148079"/>
                  <a:gd name="connsiteY8" fmla="*/ 485140 h 1394460"/>
                  <a:gd name="connsiteX9" fmla="*/ 226060 w 1148079"/>
                  <a:gd name="connsiteY9" fmla="*/ 568960 h 1394460"/>
                  <a:gd name="connsiteX10" fmla="*/ 287020 w 1148079"/>
                  <a:gd name="connsiteY10" fmla="*/ 607060 h 1394460"/>
                  <a:gd name="connsiteX11" fmla="*/ 325120 w 1148079"/>
                  <a:gd name="connsiteY11" fmla="*/ 652780 h 1394460"/>
                  <a:gd name="connsiteX12" fmla="*/ 340360 w 1148079"/>
                  <a:gd name="connsiteY12" fmla="*/ 693420 h 1394460"/>
                  <a:gd name="connsiteX13" fmla="*/ 347980 w 1148079"/>
                  <a:gd name="connsiteY13" fmla="*/ 754380 h 1394460"/>
                  <a:gd name="connsiteX14" fmla="*/ 396240 w 1148079"/>
                  <a:gd name="connsiteY14" fmla="*/ 792480 h 1394460"/>
                  <a:gd name="connsiteX15" fmla="*/ 462280 w 1148079"/>
                  <a:gd name="connsiteY15" fmla="*/ 830580 h 1394460"/>
                  <a:gd name="connsiteX16" fmla="*/ 523240 w 1148079"/>
                  <a:gd name="connsiteY16" fmla="*/ 853440 h 1394460"/>
                  <a:gd name="connsiteX17" fmla="*/ 561340 w 1148079"/>
                  <a:gd name="connsiteY17" fmla="*/ 876300 h 1394460"/>
                  <a:gd name="connsiteX18" fmla="*/ 568960 w 1148079"/>
                  <a:gd name="connsiteY18" fmla="*/ 899160 h 1394460"/>
                  <a:gd name="connsiteX19" fmla="*/ 558800 w 1148079"/>
                  <a:gd name="connsiteY19" fmla="*/ 952500 h 1394460"/>
                  <a:gd name="connsiteX20" fmla="*/ 538480 w 1148079"/>
                  <a:gd name="connsiteY20" fmla="*/ 995680 h 1394460"/>
                  <a:gd name="connsiteX21" fmla="*/ 515620 w 1148079"/>
                  <a:gd name="connsiteY21" fmla="*/ 1018540 h 1394460"/>
                  <a:gd name="connsiteX22" fmla="*/ 528320 w 1148079"/>
                  <a:gd name="connsiteY22" fmla="*/ 1084580 h 1394460"/>
                  <a:gd name="connsiteX23" fmla="*/ 561340 w 1148079"/>
                  <a:gd name="connsiteY23" fmla="*/ 1158240 h 1394460"/>
                  <a:gd name="connsiteX24" fmla="*/ 604520 w 1148079"/>
                  <a:gd name="connsiteY24" fmla="*/ 1181100 h 1394460"/>
                  <a:gd name="connsiteX25" fmla="*/ 688340 w 1148079"/>
                  <a:gd name="connsiteY25" fmla="*/ 1186180 h 1394460"/>
                  <a:gd name="connsiteX26" fmla="*/ 795020 w 1148079"/>
                  <a:gd name="connsiteY26" fmla="*/ 1193800 h 1394460"/>
                  <a:gd name="connsiteX27" fmla="*/ 914400 w 1148079"/>
                  <a:gd name="connsiteY27" fmla="*/ 1211580 h 1394460"/>
                  <a:gd name="connsiteX28" fmla="*/ 1026159 w 1148079"/>
                  <a:gd name="connsiteY28" fmla="*/ 1280160 h 1394460"/>
                  <a:gd name="connsiteX29" fmla="*/ 1148079 w 1148079"/>
                  <a:gd name="connsiteY29" fmla="*/ 1394460 h 1394460"/>
                  <a:gd name="connsiteX0" fmla="*/ 0 w 1148079"/>
                  <a:gd name="connsiteY0" fmla="*/ 0 h 1402080"/>
                  <a:gd name="connsiteX1" fmla="*/ 76200 w 1148079"/>
                  <a:gd name="connsiteY1" fmla="*/ 121920 h 1402080"/>
                  <a:gd name="connsiteX2" fmla="*/ 152400 w 1148079"/>
                  <a:gd name="connsiteY2" fmla="*/ 152400 h 1402080"/>
                  <a:gd name="connsiteX3" fmla="*/ 198120 w 1148079"/>
                  <a:gd name="connsiteY3" fmla="*/ 218440 h 1402080"/>
                  <a:gd name="connsiteX4" fmla="*/ 172720 w 1148079"/>
                  <a:gd name="connsiteY4" fmla="*/ 302260 h 1402080"/>
                  <a:gd name="connsiteX5" fmla="*/ 134620 w 1148079"/>
                  <a:gd name="connsiteY5" fmla="*/ 325120 h 1402080"/>
                  <a:gd name="connsiteX6" fmla="*/ 116840 w 1148079"/>
                  <a:gd name="connsiteY6" fmla="*/ 365760 h 1402080"/>
                  <a:gd name="connsiteX7" fmla="*/ 127000 w 1148079"/>
                  <a:gd name="connsiteY7" fmla="*/ 447040 h 1402080"/>
                  <a:gd name="connsiteX8" fmla="*/ 152400 w 1148079"/>
                  <a:gd name="connsiteY8" fmla="*/ 485140 h 1402080"/>
                  <a:gd name="connsiteX9" fmla="*/ 226060 w 1148079"/>
                  <a:gd name="connsiteY9" fmla="*/ 568960 h 1402080"/>
                  <a:gd name="connsiteX10" fmla="*/ 287020 w 1148079"/>
                  <a:gd name="connsiteY10" fmla="*/ 607060 h 1402080"/>
                  <a:gd name="connsiteX11" fmla="*/ 325120 w 1148079"/>
                  <a:gd name="connsiteY11" fmla="*/ 652780 h 1402080"/>
                  <a:gd name="connsiteX12" fmla="*/ 340360 w 1148079"/>
                  <a:gd name="connsiteY12" fmla="*/ 693420 h 1402080"/>
                  <a:gd name="connsiteX13" fmla="*/ 347980 w 1148079"/>
                  <a:gd name="connsiteY13" fmla="*/ 754380 h 1402080"/>
                  <a:gd name="connsiteX14" fmla="*/ 396240 w 1148079"/>
                  <a:gd name="connsiteY14" fmla="*/ 792480 h 1402080"/>
                  <a:gd name="connsiteX15" fmla="*/ 462280 w 1148079"/>
                  <a:gd name="connsiteY15" fmla="*/ 830580 h 1402080"/>
                  <a:gd name="connsiteX16" fmla="*/ 523240 w 1148079"/>
                  <a:gd name="connsiteY16" fmla="*/ 853440 h 1402080"/>
                  <a:gd name="connsiteX17" fmla="*/ 561340 w 1148079"/>
                  <a:gd name="connsiteY17" fmla="*/ 876300 h 1402080"/>
                  <a:gd name="connsiteX18" fmla="*/ 568960 w 1148079"/>
                  <a:gd name="connsiteY18" fmla="*/ 899160 h 1402080"/>
                  <a:gd name="connsiteX19" fmla="*/ 558800 w 1148079"/>
                  <a:gd name="connsiteY19" fmla="*/ 952500 h 1402080"/>
                  <a:gd name="connsiteX20" fmla="*/ 538480 w 1148079"/>
                  <a:gd name="connsiteY20" fmla="*/ 995680 h 1402080"/>
                  <a:gd name="connsiteX21" fmla="*/ 515620 w 1148079"/>
                  <a:gd name="connsiteY21" fmla="*/ 1018540 h 1402080"/>
                  <a:gd name="connsiteX22" fmla="*/ 528320 w 1148079"/>
                  <a:gd name="connsiteY22" fmla="*/ 1084580 h 1402080"/>
                  <a:gd name="connsiteX23" fmla="*/ 561340 w 1148079"/>
                  <a:gd name="connsiteY23" fmla="*/ 1158240 h 1402080"/>
                  <a:gd name="connsiteX24" fmla="*/ 604520 w 1148079"/>
                  <a:gd name="connsiteY24" fmla="*/ 1181100 h 1402080"/>
                  <a:gd name="connsiteX25" fmla="*/ 688340 w 1148079"/>
                  <a:gd name="connsiteY25" fmla="*/ 1186180 h 1402080"/>
                  <a:gd name="connsiteX26" fmla="*/ 795020 w 1148079"/>
                  <a:gd name="connsiteY26" fmla="*/ 1193800 h 1402080"/>
                  <a:gd name="connsiteX27" fmla="*/ 914400 w 1148079"/>
                  <a:gd name="connsiteY27" fmla="*/ 1211580 h 1402080"/>
                  <a:gd name="connsiteX28" fmla="*/ 1026159 w 1148079"/>
                  <a:gd name="connsiteY28" fmla="*/ 1280160 h 1402080"/>
                  <a:gd name="connsiteX29" fmla="*/ 1148079 w 1148079"/>
                  <a:gd name="connsiteY29" fmla="*/ 1402080 h 1402080"/>
                  <a:gd name="connsiteX0" fmla="*/ 0 w 1153159"/>
                  <a:gd name="connsiteY0" fmla="*/ 0 h 1424940"/>
                  <a:gd name="connsiteX1" fmla="*/ 81280 w 1153159"/>
                  <a:gd name="connsiteY1" fmla="*/ 144780 h 1424940"/>
                  <a:gd name="connsiteX2" fmla="*/ 157480 w 1153159"/>
                  <a:gd name="connsiteY2" fmla="*/ 175260 h 1424940"/>
                  <a:gd name="connsiteX3" fmla="*/ 203200 w 1153159"/>
                  <a:gd name="connsiteY3" fmla="*/ 241300 h 1424940"/>
                  <a:gd name="connsiteX4" fmla="*/ 177800 w 1153159"/>
                  <a:gd name="connsiteY4" fmla="*/ 325120 h 1424940"/>
                  <a:gd name="connsiteX5" fmla="*/ 139700 w 1153159"/>
                  <a:gd name="connsiteY5" fmla="*/ 347980 h 1424940"/>
                  <a:gd name="connsiteX6" fmla="*/ 121920 w 1153159"/>
                  <a:gd name="connsiteY6" fmla="*/ 388620 h 1424940"/>
                  <a:gd name="connsiteX7" fmla="*/ 132080 w 1153159"/>
                  <a:gd name="connsiteY7" fmla="*/ 469900 h 1424940"/>
                  <a:gd name="connsiteX8" fmla="*/ 157480 w 1153159"/>
                  <a:gd name="connsiteY8" fmla="*/ 508000 h 1424940"/>
                  <a:gd name="connsiteX9" fmla="*/ 231140 w 1153159"/>
                  <a:gd name="connsiteY9" fmla="*/ 591820 h 1424940"/>
                  <a:gd name="connsiteX10" fmla="*/ 292100 w 1153159"/>
                  <a:gd name="connsiteY10" fmla="*/ 629920 h 1424940"/>
                  <a:gd name="connsiteX11" fmla="*/ 330200 w 1153159"/>
                  <a:gd name="connsiteY11" fmla="*/ 675640 h 1424940"/>
                  <a:gd name="connsiteX12" fmla="*/ 345440 w 1153159"/>
                  <a:gd name="connsiteY12" fmla="*/ 716280 h 1424940"/>
                  <a:gd name="connsiteX13" fmla="*/ 353060 w 1153159"/>
                  <a:gd name="connsiteY13" fmla="*/ 777240 h 1424940"/>
                  <a:gd name="connsiteX14" fmla="*/ 401320 w 1153159"/>
                  <a:gd name="connsiteY14" fmla="*/ 815340 h 1424940"/>
                  <a:gd name="connsiteX15" fmla="*/ 467360 w 1153159"/>
                  <a:gd name="connsiteY15" fmla="*/ 853440 h 1424940"/>
                  <a:gd name="connsiteX16" fmla="*/ 528320 w 1153159"/>
                  <a:gd name="connsiteY16" fmla="*/ 876300 h 1424940"/>
                  <a:gd name="connsiteX17" fmla="*/ 566420 w 1153159"/>
                  <a:gd name="connsiteY17" fmla="*/ 899160 h 1424940"/>
                  <a:gd name="connsiteX18" fmla="*/ 574040 w 1153159"/>
                  <a:gd name="connsiteY18" fmla="*/ 922020 h 1424940"/>
                  <a:gd name="connsiteX19" fmla="*/ 563880 w 1153159"/>
                  <a:gd name="connsiteY19" fmla="*/ 975360 h 1424940"/>
                  <a:gd name="connsiteX20" fmla="*/ 543560 w 1153159"/>
                  <a:gd name="connsiteY20" fmla="*/ 1018540 h 1424940"/>
                  <a:gd name="connsiteX21" fmla="*/ 520700 w 1153159"/>
                  <a:gd name="connsiteY21" fmla="*/ 1041400 h 1424940"/>
                  <a:gd name="connsiteX22" fmla="*/ 533400 w 1153159"/>
                  <a:gd name="connsiteY22" fmla="*/ 1107440 h 1424940"/>
                  <a:gd name="connsiteX23" fmla="*/ 566420 w 1153159"/>
                  <a:gd name="connsiteY23" fmla="*/ 1181100 h 1424940"/>
                  <a:gd name="connsiteX24" fmla="*/ 609600 w 1153159"/>
                  <a:gd name="connsiteY24" fmla="*/ 1203960 h 1424940"/>
                  <a:gd name="connsiteX25" fmla="*/ 693420 w 1153159"/>
                  <a:gd name="connsiteY25" fmla="*/ 1209040 h 1424940"/>
                  <a:gd name="connsiteX26" fmla="*/ 800100 w 1153159"/>
                  <a:gd name="connsiteY26" fmla="*/ 1216660 h 1424940"/>
                  <a:gd name="connsiteX27" fmla="*/ 919480 w 1153159"/>
                  <a:gd name="connsiteY27" fmla="*/ 1234440 h 1424940"/>
                  <a:gd name="connsiteX28" fmla="*/ 1031239 w 1153159"/>
                  <a:gd name="connsiteY28" fmla="*/ 1303020 h 1424940"/>
                  <a:gd name="connsiteX29" fmla="*/ 1153159 w 1153159"/>
                  <a:gd name="connsiteY29" fmla="*/ 1424940 h 1424940"/>
                  <a:gd name="connsiteX0" fmla="*/ 0 w 1145539"/>
                  <a:gd name="connsiteY0" fmla="*/ 0 h 1430020"/>
                  <a:gd name="connsiteX1" fmla="*/ 73660 w 1145539"/>
                  <a:gd name="connsiteY1" fmla="*/ 149860 h 1430020"/>
                  <a:gd name="connsiteX2" fmla="*/ 149860 w 1145539"/>
                  <a:gd name="connsiteY2" fmla="*/ 180340 h 1430020"/>
                  <a:gd name="connsiteX3" fmla="*/ 195580 w 1145539"/>
                  <a:gd name="connsiteY3" fmla="*/ 246380 h 1430020"/>
                  <a:gd name="connsiteX4" fmla="*/ 170180 w 1145539"/>
                  <a:gd name="connsiteY4" fmla="*/ 330200 h 1430020"/>
                  <a:gd name="connsiteX5" fmla="*/ 132080 w 1145539"/>
                  <a:gd name="connsiteY5" fmla="*/ 353060 h 1430020"/>
                  <a:gd name="connsiteX6" fmla="*/ 114300 w 1145539"/>
                  <a:gd name="connsiteY6" fmla="*/ 393700 h 1430020"/>
                  <a:gd name="connsiteX7" fmla="*/ 124460 w 1145539"/>
                  <a:gd name="connsiteY7" fmla="*/ 474980 h 1430020"/>
                  <a:gd name="connsiteX8" fmla="*/ 149860 w 1145539"/>
                  <a:gd name="connsiteY8" fmla="*/ 513080 h 1430020"/>
                  <a:gd name="connsiteX9" fmla="*/ 223520 w 1145539"/>
                  <a:gd name="connsiteY9" fmla="*/ 596900 h 1430020"/>
                  <a:gd name="connsiteX10" fmla="*/ 284480 w 1145539"/>
                  <a:gd name="connsiteY10" fmla="*/ 635000 h 1430020"/>
                  <a:gd name="connsiteX11" fmla="*/ 322580 w 1145539"/>
                  <a:gd name="connsiteY11" fmla="*/ 680720 h 1430020"/>
                  <a:gd name="connsiteX12" fmla="*/ 337820 w 1145539"/>
                  <a:gd name="connsiteY12" fmla="*/ 721360 h 1430020"/>
                  <a:gd name="connsiteX13" fmla="*/ 345440 w 1145539"/>
                  <a:gd name="connsiteY13" fmla="*/ 782320 h 1430020"/>
                  <a:gd name="connsiteX14" fmla="*/ 393700 w 1145539"/>
                  <a:gd name="connsiteY14" fmla="*/ 820420 h 1430020"/>
                  <a:gd name="connsiteX15" fmla="*/ 459740 w 1145539"/>
                  <a:gd name="connsiteY15" fmla="*/ 858520 h 1430020"/>
                  <a:gd name="connsiteX16" fmla="*/ 520700 w 1145539"/>
                  <a:gd name="connsiteY16" fmla="*/ 881380 h 1430020"/>
                  <a:gd name="connsiteX17" fmla="*/ 558800 w 1145539"/>
                  <a:gd name="connsiteY17" fmla="*/ 904240 h 1430020"/>
                  <a:gd name="connsiteX18" fmla="*/ 566420 w 1145539"/>
                  <a:gd name="connsiteY18" fmla="*/ 927100 h 1430020"/>
                  <a:gd name="connsiteX19" fmla="*/ 556260 w 1145539"/>
                  <a:gd name="connsiteY19" fmla="*/ 980440 h 1430020"/>
                  <a:gd name="connsiteX20" fmla="*/ 535940 w 1145539"/>
                  <a:gd name="connsiteY20" fmla="*/ 1023620 h 1430020"/>
                  <a:gd name="connsiteX21" fmla="*/ 513080 w 1145539"/>
                  <a:gd name="connsiteY21" fmla="*/ 1046480 h 1430020"/>
                  <a:gd name="connsiteX22" fmla="*/ 525780 w 1145539"/>
                  <a:gd name="connsiteY22" fmla="*/ 1112520 h 1430020"/>
                  <a:gd name="connsiteX23" fmla="*/ 558800 w 1145539"/>
                  <a:gd name="connsiteY23" fmla="*/ 1186180 h 1430020"/>
                  <a:gd name="connsiteX24" fmla="*/ 601980 w 1145539"/>
                  <a:gd name="connsiteY24" fmla="*/ 1209040 h 1430020"/>
                  <a:gd name="connsiteX25" fmla="*/ 685800 w 1145539"/>
                  <a:gd name="connsiteY25" fmla="*/ 1214120 h 1430020"/>
                  <a:gd name="connsiteX26" fmla="*/ 792480 w 1145539"/>
                  <a:gd name="connsiteY26" fmla="*/ 1221740 h 1430020"/>
                  <a:gd name="connsiteX27" fmla="*/ 911860 w 1145539"/>
                  <a:gd name="connsiteY27" fmla="*/ 1239520 h 1430020"/>
                  <a:gd name="connsiteX28" fmla="*/ 1023619 w 1145539"/>
                  <a:gd name="connsiteY28" fmla="*/ 1308100 h 1430020"/>
                  <a:gd name="connsiteX29" fmla="*/ 1145539 w 1145539"/>
                  <a:gd name="connsiteY29" fmla="*/ 1430020 h 1430020"/>
                  <a:gd name="connsiteX0" fmla="*/ 0 w 1140459"/>
                  <a:gd name="connsiteY0" fmla="*/ 0 h 1440180"/>
                  <a:gd name="connsiteX1" fmla="*/ 68580 w 1140459"/>
                  <a:gd name="connsiteY1" fmla="*/ 160020 h 1440180"/>
                  <a:gd name="connsiteX2" fmla="*/ 144780 w 1140459"/>
                  <a:gd name="connsiteY2" fmla="*/ 190500 h 1440180"/>
                  <a:gd name="connsiteX3" fmla="*/ 190500 w 1140459"/>
                  <a:gd name="connsiteY3" fmla="*/ 256540 h 1440180"/>
                  <a:gd name="connsiteX4" fmla="*/ 165100 w 1140459"/>
                  <a:gd name="connsiteY4" fmla="*/ 340360 h 1440180"/>
                  <a:gd name="connsiteX5" fmla="*/ 127000 w 1140459"/>
                  <a:gd name="connsiteY5" fmla="*/ 363220 h 1440180"/>
                  <a:gd name="connsiteX6" fmla="*/ 109220 w 1140459"/>
                  <a:gd name="connsiteY6" fmla="*/ 403860 h 1440180"/>
                  <a:gd name="connsiteX7" fmla="*/ 119380 w 1140459"/>
                  <a:gd name="connsiteY7" fmla="*/ 485140 h 1440180"/>
                  <a:gd name="connsiteX8" fmla="*/ 144780 w 1140459"/>
                  <a:gd name="connsiteY8" fmla="*/ 523240 h 1440180"/>
                  <a:gd name="connsiteX9" fmla="*/ 218440 w 1140459"/>
                  <a:gd name="connsiteY9" fmla="*/ 607060 h 1440180"/>
                  <a:gd name="connsiteX10" fmla="*/ 279400 w 1140459"/>
                  <a:gd name="connsiteY10" fmla="*/ 645160 h 1440180"/>
                  <a:gd name="connsiteX11" fmla="*/ 317500 w 1140459"/>
                  <a:gd name="connsiteY11" fmla="*/ 690880 h 1440180"/>
                  <a:gd name="connsiteX12" fmla="*/ 332740 w 1140459"/>
                  <a:gd name="connsiteY12" fmla="*/ 731520 h 1440180"/>
                  <a:gd name="connsiteX13" fmla="*/ 340360 w 1140459"/>
                  <a:gd name="connsiteY13" fmla="*/ 792480 h 1440180"/>
                  <a:gd name="connsiteX14" fmla="*/ 388620 w 1140459"/>
                  <a:gd name="connsiteY14" fmla="*/ 830580 h 1440180"/>
                  <a:gd name="connsiteX15" fmla="*/ 454660 w 1140459"/>
                  <a:gd name="connsiteY15" fmla="*/ 868680 h 1440180"/>
                  <a:gd name="connsiteX16" fmla="*/ 515620 w 1140459"/>
                  <a:gd name="connsiteY16" fmla="*/ 891540 h 1440180"/>
                  <a:gd name="connsiteX17" fmla="*/ 553720 w 1140459"/>
                  <a:gd name="connsiteY17" fmla="*/ 914400 h 1440180"/>
                  <a:gd name="connsiteX18" fmla="*/ 561340 w 1140459"/>
                  <a:gd name="connsiteY18" fmla="*/ 937260 h 1440180"/>
                  <a:gd name="connsiteX19" fmla="*/ 551180 w 1140459"/>
                  <a:gd name="connsiteY19" fmla="*/ 990600 h 1440180"/>
                  <a:gd name="connsiteX20" fmla="*/ 530860 w 1140459"/>
                  <a:gd name="connsiteY20" fmla="*/ 1033780 h 1440180"/>
                  <a:gd name="connsiteX21" fmla="*/ 508000 w 1140459"/>
                  <a:gd name="connsiteY21" fmla="*/ 1056640 h 1440180"/>
                  <a:gd name="connsiteX22" fmla="*/ 520700 w 1140459"/>
                  <a:gd name="connsiteY22" fmla="*/ 1122680 h 1440180"/>
                  <a:gd name="connsiteX23" fmla="*/ 553720 w 1140459"/>
                  <a:gd name="connsiteY23" fmla="*/ 1196340 h 1440180"/>
                  <a:gd name="connsiteX24" fmla="*/ 596900 w 1140459"/>
                  <a:gd name="connsiteY24" fmla="*/ 1219200 h 1440180"/>
                  <a:gd name="connsiteX25" fmla="*/ 680720 w 1140459"/>
                  <a:gd name="connsiteY25" fmla="*/ 1224280 h 1440180"/>
                  <a:gd name="connsiteX26" fmla="*/ 787400 w 1140459"/>
                  <a:gd name="connsiteY26" fmla="*/ 1231900 h 1440180"/>
                  <a:gd name="connsiteX27" fmla="*/ 906780 w 1140459"/>
                  <a:gd name="connsiteY27" fmla="*/ 1249680 h 1440180"/>
                  <a:gd name="connsiteX28" fmla="*/ 1018539 w 1140459"/>
                  <a:gd name="connsiteY28" fmla="*/ 1318260 h 1440180"/>
                  <a:gd name="connsiteX29" fmla="*/ 1140459 w 1140459"/>
                  <a:gd name="connsiteY29" fmla="*/ 1440180 h 1440180"/>
                  <a:gd name="connsiteX0" fmla="*/ 0 w 1163319"/>
                  <a:gd name="connsiteY0" fmla="*/ 0 h 1503680"/>
                  <a:gd name="connsiteX1" fmla="*/ 91440 w 1163319"/>
                  <a:gd name="connsiteY1" fmla="*/ 223520 h 1503680"/>
                  <a:gd name="connsiteX2" fmla="*/ 167640 w 1163319"/>
                  <a:gd name="connsiteY2" fmla="*/ 254000 h 1503680"/>
                  <a:gd name="connsiteX3" fmla="*/ 213360 w 1163319"/>
                  <a:gd name="connsiteY3" fmla="*/ 320040 h 1503680"/>
                  <a:gd name="connsiteX4" fmla="*/ 187960 w 1163319"/>
                  <a:gd name="connsiteY4" fmla="*/ 403860 h 1503680"/>
                  <a:gd name="connsiteX5" fmla="*/ 149860 w 1163319"/>
                  <a:gd name="connsiteY5" fmla="*/ 426720 h 1503680"/>
                  <a:gd name="connsiteX6" fmla="*/ 132080 w 1163319"/>
                  <a:gd name="connsiteY6" fmla="*/ 467360 h 1503680"/>
                  <a:gd name="connsiteX7" fmla="*/ 142240 w 1163319"/>
                  <a:gd name="connsiteY7" fmla="*/ 548640 h 1503680"/>
                  <a:gd name="connsiteX8" fmla="*/ 167640 w 1163319"/>
                  <a:gd name="connsiteY8" fmla="*/ 586740 h 1503680"/>
                  <a:gd name="connsiteX9" fmla="*/ 241300 w 1163319"/>
                  <a:gd name="connsiteY9" fmla="*/ 670560 h 1503680"/>
                  <a:gd name="connsiteX10" fmla="*/ 302260 w 1163319"/>
                  <a:gd name="connsiteY10" fmla="*/ 708660 h 1503680"/>
                  <a:gd name="connsiteX11" fmla="*/ 340360 w 1163319"/>
                  <a:gd name="connsiteY11" fmla="*/ 754380 h 1503680"/>
                  <a:gd name="connsiteX12" fmla="*/ 355600 w 1163319"/>
                  <a:gd name="connsiteY12" fmla="*/ 795020 h 1503680"/>
                  <a:gd name="connsiteX13" fmla="*/ 363220 w 1163319"/>
                  <a:gd name="connsiteY13" fmla="*/ 855980 h 1503680"/>
                  <a:gd name="connsiteX14" fmla="*/ 411480 w 1163319"/>
                  <a:gd name="connsiteY14" fmla="*/ 894080 h 1503680"/>
                  <a:gd name="connsiteX15" fmla="*/ 477520 w 1163319"/>
                  <a:gd name="connsiteY15" fmla="*/ 932180 h 1503680"/>
                  <a:gd name="connsiteX16" fmla="*/ 538480 w 1163319"/>
                  <a:gd name="connsiteY16" fmla="*/ 955040 h 1503680"/>
                  <a:gd name="connsiteX17" fmla="*/ 576580 w 1163319"/>
                  <a:gd name="connsiteY17" fmla="*/ 977900 h 1503680"/>
                  <a:gd name="connsiteX18" fmla="*/ 584200 w 1163319"/>
                  <a:gd name="connsiteY18" fmla="*/ 1000760 h 1503680"/>
                  <a:gd name="connsiteX19" fmla="*/ 574040 w 1163319"/>
                  <a:gd name="connsiteY19" fmla="*/ 1054100 h 1503680"/>
                  <a:gd name="connsiteX20" fmla="*/ 553720 w 1163319"/>
                  <a:gd name="connsiteY20" fmla="*/ 1097280 h 1503680"/>
                  <a:gd name="connsiteX21" fmla="*/ 530860 w 1163319"/>
                  <a:gd name="connsiteY21" fmla="*/ 1120140 h 1503680"/>
                  <a:gd name="connsiteX22" fmla="*/ 543560 w 1163319"/>
                  <a:gd name="connsiteY22" fmla="*/ 1186180 h 1503680"/>
                  <a:gd name="connsiteX23" fmla="*/ 576580 w 1163319"/>
                  <a:gd name="connsiteY23" fmla="*/ 1259840 h 1503680"/>
                  <a:gd name="connsiteX24" fmla="*/ 619760 w 1163319"/>
                  <a:gd name="connsiteY24" fmla="*/ 1282700 h 1503680"/>
                  <a:gd name="connsiteX25" fmla="*/ 703580 w 1163319"/>
                  <a:gd name="connsiteY25" fmla="*/ 1287780 h 1503680"/>
                  <a:gd name="connsiteX26" fmla="*/ 810260 w 1163319"/>
                  <a:gd name="connsiteY26" fmla="*/ 1295400 h 1503680"/>
                  <a:gd name="connsiteX27" fmla="*/ 929640 w 1163319"/>
                  <a:gd name="connsiteY27" fmla="*/ 1313180 h 1503680"/>
                  <a:gd name="connsiteX28" fmla="*/ 1041399 w 1163319"/>
                  <a:gd name="connsiteY28" fmla="*/ 1381760 h 1503680"/>
                  <a:gd name="connsiteX29" fmla="*/ 1163319 w 1163319"/>
                  <a:gd name="connsiteY29" fmla="*/ 1503680 h 1503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163319" h="1503680">
                    <a:moveTo>
                      <a:pt x="0" y="0"/>
                    </a:moveTo>
                    <a:cubicBezTo>
                      <a:pt x="25400" y="48260"/>
                      <a:pt x="63500" y="181187"/>
                      <a:pt x="91440" y="223520"/>
                    </a:cubicBezTo>
                    <a:cubicBezTo>
                      <a:pt x="119380" y="265853"/>
                      <a:pt x="147320" y="237913"/>
                      <a:pt x="167640" y="254000"/>
                    </a:cubicBezTo>
                    <a:cubicBezTo>
                      <a:pt x="187960" y="270087"/>
                      <a:pt x="209973" y="295063"/>
                      <a:pt x="213360" y="320040"/>
                    </a:cubicBezTo>
                    <a:cubicBezTo>
                      <a:pt x="216747" y="345017"/>
                      <a:pt x="198543" y="386080"/>
                      <a:pt x="187960" y="403860"/>
                    </a:cubicBezTo>
                    <a:cubicBezTo>
                      <a:pt x="177377" y="421640"/>
                      <a:pt x="159173" y="416137"/>
                      <a:pt x="149860" y="426720"/>
                    </a:cubicBezTo>
                    <a:cubicBezTo>
                      <a:pt x="140547" y="437303"/>
                      <a:pt x="133350" y="447040"/>
                      <a:pt x="132080" y="467360"/>
                    </a:cubicBezTo>
                    <a:cubicBezTo>
                      <a:pt x="130810" y="487680"/>
                      <a:pt x="136313" y="528743"/>
                      <a:pt x="142240" y="548640"/>
                    </a:cubicBezTo>
                    <a:cubicBezTo>
                      <a:pt x="148167" y="568537"/>
                      <a:pt x="151130" y="566420"/>
                      <a:pt x="167640" y="586740"/>
                    </a:cubicBezTo>
                    <a:cubicBezTo>
                      <a:pt x="184150" y="607060"/>
                      <a:pt x="218863" y="650240"/>
                      <a:pt x="241300" y="670560"/>
                    </a:cubicBezTo>
                    <a:cubicBezTo>
                      <a:pt x="263737" y="690880"/>
                      <a:pt x="285750" y="694690"/>
                      <a:pt x="302260" y="708660"/>
                    </a:cubicBezTo>
                    <a:cubicBezTo>
                      <a:pt x="318770" y="722630"/>
                      <a:pt x="331470" y="739987"/>
                      <a:pt x="340360" y="754380"/>
                    </a:cubicBezTo>
                    <a:cubicBezTo>
                      <a:pt x="349250" y="768773"/>
                      <a:pt x="351790" y="778087"/>
                      <a:pt x="355600" y="795020"/>
                    </a:cubicBezTo>
                    <a:cubicBezTo>
                      <a:pt x="359410" y="811953"/>
                      <a:pt x="353907" y="839470"/>
                      <a:pt x="363220" y="855980"/>
                    </a:cubicBezTo>
                    <a:cubicBezTo>
                      <a:pt x="372533" y="872490"/>
                      <a:pt x="392430" y="881380"/>
                      <a:pt x="411480" y="894080"/>
                    </a:cubicBezTo>
                    <a:cubicBezTo>
                      <a:pt x="430530" y="906780"/>
                      <a:pt x="456353" y="922020"/>
                      <a:pt x="477520" y="932180"/>
                    </a:cubicBezTo>
                    <a:cubicBezTo>
                      <a:pt x="498687" y="942340"/>
                      <a:pt x="521970" y="947420"/>
                      <a:pt x="538480" y="955040"/>
                    </a:cubicBezTo>
                    <a:cubicBezTo>
                      <a:pt x="554990" y="962660"/>
                      <a:pt x="568960" y="970280"/>
                      <a:pt x="576580" y="977900"/>
                    </a:cubicBezTo>
                    <a:cubicBezTo>
                      <a:pt x="584200" y="985520"/>
                      <a:pt x="584623" y="988060"/>
                      <a:pt x="584200" y="1000760"/>
                    </a:cubicBezTo>
                    <a:cubicBezTo>
                      <a:pt x="583777" y="1013460"/>
                      <a:pt x="579120" y="1038013"/>
                      <a:pt x="574040" y="1054100"/>
                    </a:cubicBezTo>
                    <a:cubicBezTo>
                      <a:pt x="568960" y="1070187"/>
                      <a:pt x="560917" y="1086273"/>
                      <a:pt x="553720" y="1097280"/>
                    </a:cubicBezTo>
                    <a:cubicBezTo>
                      <a:pt x="546523" y="1108287"/>
                      <a:pt x="532553" y="1105323"/>
                      <a:pt x="530860" y="1120140"/>
                    </a:cubicBezTo>
                    <a:cubicBezTo>
                      <a:pt x="529167" y="1134957"/>
                      <a:pt x="535940" y="1162897"/>
                      <a:pt x="543560" y="1186180"/>
                    </a:cubicBezTo>
                    <a:cubicBezTo>
                      <a:pt x="551180" y="1209463"/>
                      <a:pt x="563880" y="1243753"/>
                      <a:pt x="576580" y="1259840"/>
                    </a:cubicBezTo>
                    <a:cubicBezTo>
                      <a:pt x="589280" y="1275927"/>
                      <a:pt x="598593" y="1278043"/>
                      <a:pt x="619760" y="1282700"/>
                    </a:cubicBezTo>
                    <a:cubicBezTo>
                      <a:pt x="640927" y="1287357"/>
                      <a:pt x="703580" y="1287780"/>
                      <a:pt x="703580" y="1287780"/>
                    </a:cubicBezTo>
                    <a:cubicBezTo>
                      <a:pt x="735330" y="1289897"/>
                      <a:pt x="772583" y="1291167"/>
                      <a:pt x="810260" y="1295400"/>
                    </a:cubicBezTo>
                    <a:cubicBezTo>
                      <a:pt x="847937" y="1299633"/>
                      <a:pt x="891117" y="1298787"/>
                      <a:pt x="929640" y="1313180"/>
                    </a:cubicBezTo>
                    <a:cubicBezTo>
                      <a:pt x="968163" y="1327573"/>
                      <a:pt x="1041399" y="1380173"/>
                      <a:pt x="1041399" y="1381760"/>
                    </a:cubicBezTo>
                    <a:cubicBezTo>
                      <a:pt x="1061719" y="1395730"/>
                      <a:pt x="1161202" y="1500505"/>
                      <a:pt x="1163319" y="1503680"/>
                    </a:cubicBezTo>
                  </a:path>
                </a:pathLst>
              </a:custGeom>
              <a:noFill/>
              <a:ln w="57150">
                <a:solidFill>
                  <a:srgbClr val="0486E4"/>
                </a:solidFill>
              </a:ln>
              <a:effectLst>
                <a:softEdge rad="190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Freeform 19"/>
              <p:cNvSpPr/>
              <p:nvPr/>
            </p:nvSpPr>
            <p:spPr>
              <a:xfrm>
                <a:off x="2032000" y="2875280"/>
                <a:ext cx="1211580" cy="1236980"/>
              </a:xfrm>
              <a:custGeom>
                <a:avLst/>
                <a:gdLst>
                  <a:gd name="connsiteX0" fmla="*/ 38100 w 1211580"/>
                  <a:gd name="connsiteY0" fmla="*/ 0 h 1236980"/>
                  <a:gd name="connsiteX1" fmla="*/ 0 w 1211580"/>
                  <a:gd name="connsiteY1" fmla="*/ 78740 h 1236980"/>
                  <a:gd name="connsiteX2" fmla="*/ 83820 w 1211580"/>
                  <a:gd name="connsiteY2" fmla="*/ 162560 h 1236980"/>
                  <a:gd name="connsiteX3" fmla="*/ 104140 w 1211580"/>
                  <a:gd name="connsiteY3" fmla="*/ 200660 h 1236980"/>
                  <a:gd name="connsiteX4" fmla="*/ 121920 w 1211580"/>
                  <a:gd name="connsiteY4" fmla="*/ 261620 h 1236980"/>
                  <a:gd name="connsiteX5" fmla="*/ 165100 w 1211580"/>
                  <a:gd name="connsiteY5" fmla="*/ 307340 h 1236980"/>
                  <a:gd name="connsiteX6" fmla="*/ 378460 w 1211580"/>
                  <a:gd name="connsiteY6" fmla="*/ 368300 h 1236980"/>
                  <a:gd name="connsiteX7" fmla="*/ 556260 w 1211580"/>
                  <a:gd name="connsiteY7" fmla="*/ 515620 h 1236980"/>
                  <a:gd name="connsiteX8" fmla="*/ 683260 w 1211580"/>
                  <a:gd name="connsiteY8" fmla="*/ 668020 h 1236980"/>
                  <a:gd name="connsiteX9" fmla="*/ 698500 w 1211580"/>
                  <a:gd name="connsiteY9" fmla="*/ 764540 h 1236980"/>
                  <a:gd name="connsiteX10" fmla="*/ 792480 w 1211580"/>
                  <a:gd name="connsiteY10" fmla="*/ 838200 h 1236980"/>
                  <a:gd name="connsiteX11" fmla="*/ 919480 w 1211580"/>
                  <a:gd name="connsiteY11" fmla="*/ 922020 h 1236980"/>
                  <a:gd name="connsiteX12" fmla="*/ 942340 w 1211580"/>
                  <a:gd name="connsiteY12" fmla="*/ 960120 h 1236980"/>
                  <a:gd name="connsiteX13" fmla="*/ 952500 w 1211580"/>
                  <a:gd name="connsiteY13" fmla="*/ 982980 h 1236980"/>
                  <a:gd name="connsiteX14" fmla="*/ 980440 w 1211580"/>
                  <a:gd name="connsiteY14" fmla="*/ 1061720 h 1236980"/>
                  <a:gd name="connsiteX15" fmla="*/ 1036320 w 1211580"/>
                  <a:gd name="connsiteY15" fmla="*/ 1196340 h 1236980"/>
                  <a:gd name="connsiteX16" fmla="*/ 1071880 w 1211580"/>
                  <a:gd name="connsiteY16" fmla="*/ 1236980 h 1236980"/>
                  <a:gd name="connsiteX17" fmla="*/ 1143000 w 1211580"/>
                  <a:gd name="connsiteY17" fmla="*/ 1236980 h 1236980"/>
                  <a:gd name="connsiteX18" fmla="*/ 1211580 w 1211580"/>
                  <a:gd name="connsiteY18" fmla="*/ 1214120 h 1236980"/>
                  <a:gd name="connsiteX19" fmla="*/ 1196340 w 1211580"/>
                  <a:gd name="connsiteY19" fmla="*/ 1150620 h 1236980"/>
                  <a:gd name="connsiteX20" fmla="*/ 1163320 w 1211580"/>
                  <a:gd name="connsiteY20" fmla="*/ 1069340 h 1236980"/>
                  <a:gd name="connsiteX21" fmla="*/ 1120140 w 1211580"/>
                  <a:gd name="connsiteY21" fmla="*/ 1000760 h 1236980"/>
                  <a:gd name="connsiteX22" fmla="*/ 1056640 w 1211580"/>
                  <a:gd name="connsiteY22" fmla="*/ 924560 h 1236980"/>
                  <a:gd name="connsiteX23" fmla="*/ 1049020 w 1211580"/>
                  <a:gd name="connsiteY23" fmla="*/ 906780 h 1236980"/>
                  <a:gd name="connsiteX24" fmla="*/ 1013460 w 1211580"/>
                  <a:gd name="connsiteY24" fmla="*/ 873760 h 1236980"/>
                  <a:gd name="connsiteX25" fmla="*/ 982980 w 1211580"/>
                  <a:gd name="connsiteY25" fmla="*/ 868680 h 1236980"/>
                  <a:gd name="connsiteX26" fmla="*/ 944880 w 1211580"/>
                  <a:gd name="connsiteY26" fmla="*/ 825500 h 1236980"/>
                  <a:gd name="connsiteX27" fmla="*/ 927100 w 1211580"/>
                  <a:gd name="connsiteY27" fmla="*/ 769620 h 1236980"/>
                  <a:gd name="connsiteX28" fmla="*/ 906780 w 1211580"/>
                  <a:gd name="connsiteY28" fmla="*/ 744220 h 1236980"/>
                  <a:gd name="connsiteX29" fmla="*/ 876300 w 1211580"/>
                  <a:gd name="connsiteY29" fmla="*/ 744220 h 1236980"/>
                  <a:gd name="connsiteX30" fmla="*/ 828040 w 1211580"/>
                  <a:gd name="connsiteY30" fmla="*/ 731520 h 1236980"/>
                  <a:gd name="connsiteX31" fmla="*/ 792480 w 1211580"/>
                  <a:gd name="connsiteY31" fmla="*/ 673100 h 1236980"/>
                  <a:gd name="connsiteX32" fmla="*/ 739140 w 1211580"/>
                  <a:gd name="connsiteY32" fmla="*/ 548640 h 1236980"/>
                  <a:gd name="connsiteX33" fmla="*/ 683260 w 1211580"/>
                  <a:gd name="connsiteY33" fmla="*/ 444500 h 1236980"/>
                  <a:gd name="connsiteX34" fmla="*/ 538480 w 1211580"/>
                  <a:gd name="connsiteY34" fmla="*/ 342900 h 1236980"/>
                  <a:gd name="connsiteX35" fmla="*/ 472440 w 1211580"/>
                  <a:gd name="connsiteY35" fmla="*/ 297180 h 1236980"/>
                  <a:gd name="connsiteX36" fmla="*/ 457200 w 1211580"/>
                  <a:gd name="connsiteY36" fmla="*/ 261620 h 1236980"/>
                  <a:gd name="connsiteX37" fmla="*/ 434340 w 1211580"/>
                  <a:gd name="connsiteY37" fmla="*/ 231140 h 1236980"/>
                  <a:gd name="connsiteX38" fmla="*/ 408940 w 1211580"/>
                  <a:gd name="connsiteY38" fmla="*/ 200660 h 1236980"/>
                  <a:gd name="connsiteX39" fmla="*/ 434340 w 1211580"/>
                  <a:gd name="connsiteY39" fmla="*/ 254000 h 1236980"/>
                  <a:gd name="connsiteX40" fmla="*/ 447040 w 1211580"/>
                  <a:gd name="connsiteY40" fmla="*/ 287020 h 1236980"/>
                  <a:gd name="connsiteX41" fmla="*/ 447040 w 1211580"/>
                  <a:gd name="connsiteY41" fmla="*/ 312420 h 1236980"/>
                  <a:gd name="connsiteX42" fmla="*/ 424180 w 1211580"/>
                  <a:gd name="connsiteY42" fmla="*/ 299720 h 1236980"/>
                  <a:gd name="connsiteX43" fmla="*/ 358140 w 1211580"/>
                  <a:gd name="connsiteY43" fmla="*/ 287020 h 1236980"/>
                  <a:gd name="connsiteX44" fmla="*/ 274320 w 1211580"/>
                  <a:gd name="connsiteY44" fmla="*/ 281940 h 1236980"/>
                  <a:gd name="connsiteX45" fmla="*/ 205740 w 1211580"/>
                  <a:gd name="connsiteY45" fmla="*/ 287020 h 1236980"/>
                  <a:gd name="connsiteX46" fmla="*/ 175260 w 1211580"/>
                  <a:gd name="connsiteY46" fmla="*/ 259080 h 1236980"/>
                  <a:gd name="connsiteX47" fmla="*/ 152400 w 1211580"/>
                  <a:gd name="connsiteY47" fmla="*/ 236220 h 1236980"/>
                  <a:gd name="connsiteX48" fmla="*/ 119380 w 1211580"/>
                  <a:gd name="connsiteY48" fmla="*/ 170180 h 1236980"/>
                  <a:gd name="connsiteX49" fmla="*/ 91440 w 1211580"/>
                  <a:gd name="connsiteY49" fmla="*/ 121920 h 1236980"/>
                  <a:gd name="connsiteX50" fmla="*/ 68580 w 1211580"/>
                  <a:gd name="connsiteY50" fmla="*/ 99060 h 1236980"/>
                  <a:gd name="connsiteX51" fmla="*/ 38100 w 1211580"/>
                  <a:gd name="connsiteY51" fmla="*/ 0 h 1236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211580" h="1236980">
                    <a:moveTo>
                      <a:pt x="38100" y="0"/>
                    </a:moveTo>
                    <a:lnTo>
                      <a:pt x="0" y="78740"/>
                    </a:lnTo>
                    <a:lnTo>
                      <a:pt x="83820" y="162560"/>
                    </a:lnTo>
                    <a:lnTo>
                      <a:pt x="104140" y="200660"/>
                    </a:lnTo>
                    <a:lnTo>
                      <a:pt x="121920" y="261620"/>
                    </a:lnTo>
                    <a:lnTo>
                      <a:pt x="165100" y="307340"/>
                    </a:lnTo>
                    <a:lnTo>
                      <a:pt x="378460" y="368300"/>
                    </a:lnTo>
                    <a:lnTo>
                      <a:pt x="556260" y="515620"/>
                    </a:lnTo>
                    <a:lnTo>
                      <a:pt x="683260" y="668020"/>
                    </a:lnTo>
                    <a:lnTo>
                      <a:pt x="698500" y="764540"/>
                    </a:lnTo>
                    <a:lnTo>
                      <a:pt x="792480" y="838200"/>
                    </a:lnTo>
                    <a:lnTo>
                      <a:pt x="919480" y="922020"/>
                    </a:lnTo>
                    <a:lnTo>
                      <a:pt x="942340" y="960120"/>
                    </a:lnTo>
                    <a:lnTo>
                      <a:pt x="952500" y="982980"/>
                    </a:lnTo>
                    <a:lnTo>
                      <a:pt x="980440" y="1061720"/>
                    </a:lnTo>
                    <a:lnTo>
                      <a:pt x="1036320" y="1196340"/>
                    </a:lnTo>
                    <a:lnTo>
                      <a:pt x="1071880" y="1236980"/>
                    </a:lnTo>
                    <a:lnTo>
                      <a:pt x="1143000" y="1236980"/>
                    </a:lnTo>
                    <a:lnTo>
                      <a:pt x="1211580" y="1214120"/>
                    </a:lnTo>
                    <a:lnTo>
                      <a:pt x="1196340" y="1150620"/>
                    </a:lnTo>
                    <a:lnTo>
                      <a:pt x="1163320" y="1069340"/>
                    </a:lnTo>
                    <a:lnTo>
                      <a:pt x="1120140" y="1000760"/>
                    </a:lnTo>
                    <a:lnTo>
                      <a:pt x="1056640" y="924560"/>
                    </a:lnTo>
                    <a:lnTo>
                      <a:pt x="1049020" y="906780"/>
                    </a:lnTo>
                    <a:lnTo>
                      <a:pt x="1013460" y="873760"/>
                    </a:lnTo>
                    <a:lnTo>
                      <a:pt x="982980" y="868680"/>
                    </a:lnTo>
                    <a:lnTo>
                      <a:pt x="944880" y="825500"/>
                    </a:lnTo>
                    <a:lnTo>
                      <a:pt x="927100" y="769620"/>
                    </a:lnTo>
                    <a:lnTo>
                      <a:pt x="906780" y="744220"/>
                    </a:lnTo>
                    <a:lnTo>
                      <a:pt x="876300" y="744220"/>
                    </a:lnTo>
                    <a:lnTo>
                      <a:pt x="828040" y="731520"/>
                    </a:lnTo>
                    <a:lnTo>
                      <a:pt x="792480" y="673100"/>
                    </a:lnTo>
                    <a:lnTo>
                      <a:pt x="739140" y="548640"/>
                    </a:lnTo>
                    <a:lnTo>
                      <a:pt x="683260" y="444500"/>
                    </a:lnTo>
                    <a:lnTo>
                      <a:pt x="538480" y="342900"/>
                    </a:lnTo>
                    <a:lnTo>
                      <a:pt x="472440" y="297180"/>
                    </a:lnTo>
                    <a:lnTo>
                      <a:pt x="457200" y="261620"/>
                    </a:lnTo>
                    <a:lnTo>
                      <a:pt x="434340" y="231140"/>
                    </a:lnTo>
                    <a:lnTo>
                      <a:pt x="408940" y="200660"/>
                    </a:lnTo>
                    <a:lnTo>
                      <a:pt x="434340" y="254000"/>
                    </a:lnTo>
                    <a:lnTo>
                      <a:pt x="447040" y="287020"/>
                    </a:lnTo>
                    <a:lnTo>
                      <a:pt x="447040" y="312420"/>
                    </a:lnTo>
                    <a:lnTo>
                      <a:pt x="424180" y="299720"/>
                    </a:lnTo>
                    <a:lnTo>
                      <a:pt x="358140" y="287020"/>
                    </a:lnTo>
                    <a:lnTo>
                      <a:pt x="274320" y="281940"/>
                    </a:lnTo>
                    <a:lnTo>
                      <a:pt x="205740" y="287020"/>
                    </a:lnTo>
                    <a:lnTo>
                      <a:pt x="175260" y="259080"/>
                    </a:lnTo>
                    <a:lnTo>
                      <a:pt x="152400" y="236220"/>
                    </a:lnTo>
                    <a:lnTo>
                      <a:pt x="119380" y="170180"/>
                    </a:lnTo>
                    <a:lnTo>
                      <a:pt x="91440" y="121920"/>
                    </a:lnTo>
                    <a:lnTo>
                      <a:pt x="68580" y="99060"/>
                    </a:lnTo>
                    <a:lnTo>
                      <a:pt x="38100" y="0"/>
                    </a:lnTo>
                    <a:close/>
                  </a:path>
                </a:pathLst>
              </a:custGeom>
              <a:solidFill>
                <a:srgbClr val="008FFA"/>
              </a:solidFill>
              <a:ln>
                <a:solidFill>
                  <a:srgbClr val="008FFA"/>
                </a:solid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4" name="TextBox 13"/>
            <p:cNvSpPr txBox="1"/>
            <p:nvPr/>
          </p:nvSpPr>
          <p:spPr>
            <a:xfrm>
              <a:off x="3137921" y="150794"/>
              <a:ext cx="1341127" cy="461665"/>
            </a:xfrm>
            <a:prstGeom prst="rect">
              <a:avLst/>
            </a:prstGeom>
            <a:noFill/>
          </p:spPr>
          <p:txBody>
            <a:bodyPr wrap="square" lIns="76200" rtlCol="0">
              <a:spAutoFit/>
            </a:bodyPr>
            <a:lstStyle/>
            <a:p>
              <a:r>
                <a:rPr lang="en-US" sz="2400" b="1" i="1" dirty="0">
                  <a:ln w="1270">
                    <a:solidFill>
                      <a:schemeClr val="tx1"/>
                    </a:solidFill>
                  </a:ln>
                  <a:solidFill>
                    <a:schemeClr val="bg1"/>
                  </a:solidFill>
                  <a:latin typeface="Century Gothic" panose="020B0502020202020204" pitchFamily="34" charset="0"/>
                </a:rPr>
                <a:t>Ames</a:t>
              </a:r>
            </a:p>
          </p:txBody>
        </p:sp>
        <p:sp>
          <p:nvSpPr>
            <p:cNvPr id="15" name="TextBox 14"/>
            <p:cNvSpPr txBox="1"/>
            <p:nvPr/>
          </p:nvSpPr>
          <p:spPr>
            <a:xfrm>
              <a:off x="2940787" y="5900403"/>
              <a:ext cx="1858045" cy="461665"/>
            </a:xfrm>
            <a:prstGeom prst="rect">
              <a:avLst/>
            </a:prstGeom>
            <a:noFill/>
          </p:spPr>
          <p:txBody>
            <a:bodyPr wrap="square" lIns="76200" rtlCol="0">
              <a:spAutoFit/>
            </a:bodyPr>
            <a:lstStyle/>
            <a:p>
              <a:r>
                <a:rPr lang="en-US" sz="2400" b="1" i="1" dirty="0">
                  <a:ln w="1270">
                    <a:solidFill>
                      <a:schemeClr val="tx1"/>
                    </a:solidFill>
                  </a:ln>
                  <a:solidFill>
                    <a:schemeClr val="bg1"/>
                  </a:solidFill>
                  <a:latin typeface="Century Gothic" panose="020B0502020202020204" pitchFamily="34" charset="0"/>
                </a:rPr>
                <a:t>Des Moines</a:t>
              </a:r>
            </a:p>
          </p:txBody>
        </p:sp>
        <p:sp>
          <p:nvSpPr>
            <p:cNvPr id="16" name="TextBox 15"/>
            <p:cNvSpPr txBox="1"/>
            <p:nvPr/>
          </p:nvSpPr>
          <p:spPr>
            <a:xfrm>
              <a:off x="2064985" y="4958427"/>
              <a:ext cx="1341127" cy="307777"/>
            </a:xfrm>
            <a:prstGeom prst="rect">
              <a:avLst/>
            </a:prstGeom>
            <a:noFill/>
          </p:spPr>
          <p:txBody>
            <a:bodyPr wrap="square" lIns="76200" rtlCol="0">
              <a:spAutoFit/>
            </a:bodyPr>
            <a:lstStyle/>
            <a:p>
              <a:r>
                <a:rPr lang="en-US" sz="1400" b="1" i="1" dirty="0">
                  <a:ln w="1270">
                    <a:solidFill>
                      <a:schemeClr val="tx1"/>
                    </a:solidFill>
                  </a:ln>
                  <a:solidFill>
                    <a:schemeClr val="bg1"/>
                  </a:solidFill>
                  <a:latin typeface="Century Gothic" panose="020B0502020202020204" pitchFamily="34" charset="0"/>
                </a:rPr>
                <a:t>Johnston</a:t>
              </a:r>
            </a:p>
          </p:txBody>
        </p:sp>
        <p:sp>
          <p:nvSpPr>
            <p:cNvPr id="17" name="Oval 16"/>
            <p:cNvSpPr>
              <a:spLocks noChangeAspect="1"/>
            </p:cNvSpPr>
            <p:nvPr/>
          </p:nvSpPr>
          <p:spPr>
            <a:xfrm>
              <a:off x="2764462" y="4890988"/>
              <a:ext cx="134679" cy="134679"/>
            </a:xfrm>
            <a:prstGeom prst="ellips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1" name="Slide Number Placeholder 7"/>
          <p:cNvSpPr txBox="1">
            <a:spLocks/>
          </p:cNvSpPr>
          <p:nvPr/>
        </p:nvSpPr>
        <p:spPr>
          <a:xfrm>
            <a:off x="8610600" y="6356350"/>
            <a:ext cx="27432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E3381FC-F3EA-4C78-AF71-D92E56AC864B}" type="slidenum">
              <a:rPr lang="en-US" smtClean="0"/>
              <a:pPr/>
              <a:t>26</a:t>
            </a:fld>
            <a:endParaRPr lang="en-US" dirty="0"/>
          </a:p>
        </p:txBody>
      </p:sp>
      <p:sp>
        <p:nvSpPr>
          <p:cNvPr id="5" name="TextBox 4"/>
          <p:cNvSpPr txBox="1"/>
          <p:nvPr/>
        </p:nvSpPr>
        <p:spPr>
          <a:xfrm>
            <a:off x="0" y="80233"/>
            <a:ext cx="12192000" cy="738664"/>
          </a:xfrm>
          <a:prstGeom prst="rect">
            <a:avLst/>
          </a:prstGeom>
          <a:noFill/>
        </p:spPr>
        <p:txBody>
          <a:bodyPr wrap="square" lIns="76200" rtlCol="0">
            <a:spAutoFit/>
          </a:bodyPr>
          <a:lstStyle/>
          <a:p>
            <a:r>
              <a:rPr lang="en-US" sz="4200" b="1" dirty="0" smtClean="0">
                <a:solidFill>
                  <a:srgbClr val="FF0000"/>
                </a:solidFill>
                <a:latin typeface="Century Gothic" panose="020B0502020202020204" pitchFamily="34" charset="0"/>
              </a:rPr>
              <a:t>xx </a:t>
            </a:r>
            <a:r>
              <a:rPr lang="en-US" sz="2700" b="1" dirty="0">
                <a:solidFill>
                  <a:srgbClr val="FF0000"/>
                </a:solidFill>
                <a:latin typeface="Century Gothic" panose="020B0502020202020204" pitchFamily="34" charset="0"/>
              </a:rPr>
              <a:t>	</a:t>
            </a:r>
          </a:p>
        </p:txBody>
      </p:sp>
    </p:spTree>
    <p:extLst>
      <p:ext uri="{BB962C8B-B14F-4D97-AF65-F5344CB8AC3E}">
        <p14:creationId xmlns:p14="http://schemas.microsoft.com/office/powerpoint/2010/main" val="396841705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dirty="0"/>
          </a:p>
        </p:txBody>
      </p:sp>
      <p:sp>
        <p:nvSpPr>
          <p:cNvPr id="3" name="Subtitle 2"/>
          <p:cNvSpPr>
            <a:spLocks noGrp="1"/>
          </p:cNvSpPr>
          <p:nvPr>
            <p:ph type="subTitle" idx="1"/>
          </p:nvPr>
        </p:nvSpPr>
        <p:spPr/>
        <p:txBody>
          <a:bodyPr/>
          <a:lstStyle/>
          <a:p>
            <a:endParaRPr lang="en-US" dirty="0"/>
          </a:p>
        </p:txBody>
      </p:sp>
      <p:sp>
        <p:nvSpPr>
          <p:cNvPr id="4" name="Slide Number Placeholder 3"/>
          <p:cNvSpPr>
            <a:spLocks noGrp="1"/>
          </p:cNvSpPr>
          <p:nvPr>
            <p:ph type="sldNum" sz="quarter" idx="12"/>
          </p:nvPr>
        </p:nvSpPr>
        <p:spPr/>
        <p:txBody>
          <a:bodyPr/>
          <a:lstStyle/>
          <a:p>
            <a:fld id="{6E3381FC-F3EA-4C78-AF71-D92E56AC864B}" type="slidenum">
              <a:rPr lang="en-US" smtClean="0"/>
              <a:t>27</a:t>
            </a:fld>
            <a:endParaRPr lang="en-US" dirty="0"/>
          </a:p>
        </p:txBody>
      </p:sp>
      <p:grpSp>
        <p:nvGrpSpPr>
          <p:cNvPr id="5" name="Group 4"/>
          <p:cNvGrpSpPr/>
          <p:nvPr/>
        </p:nvGrpSpPr>
        <p:grpSpPr>
          <a:xfrm>
            <a:off x="533058" y="-230271"/>
            <a:ext cx="8924702" cy="6858000"/>
            <a:chOff x="533058" y="-230271"/>
            <a:chExt cx="8924702" cy="685800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1693" y="-230271"/>
              <a:ext cx="8866067" cy="6858000"/>
            </a:xfrm>
            <a:prstGeom prst="rect">
              <a:avLst/>
            </a:prstGeom>
          </p:spPr>
        </p:pic>
        <p:pic>
          <p:nvPicPr>
            <p:cNvPr id="7" name="Picture 6"/>
            <p:cNvPicPr>
              <a:picLocks noChangeAspect="1"/>
            </p:cNvPicPr>
            <p:nvPr/>
          </p:nvPicPr>
          <p:blipFill>
            <a:blip r:embed="rId3"/>
            <a:stretch>
              <a:fillRect/>
            </a:stretch>
          </p:blipFill>
          <p:spPr>
            <a:xfrm>
              <a:off x="533058" y="1331491"/>
              <a:ext cx="5759720" cy="4206115"/>
            </a:xfrm>
            <a:prstGeom prst="rect">
              <a:avLst/>
            </a:prstGeom>
          </p:spPr>
        </p:pic>
      </p:grpSp>
    </p:spTree>
    <p:extLst>
      <p:ext uri="{BB962C8B-B14F-4D97-AF65-F5344CB8AC3E}">
        <p14:creationId xmlns:p14="http://schemas.microsoft.com/office/powerpoint/2010/main" val="57115806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6E3381FC-F3EA-4C78-AF71-D92E56AC864B}" type="slidenum">
              <a:rPr lang="en-US" smtClean="0">
                <a:latin typeface="+mj-lt"/>
              </a:rPr>
              <a:t>28</a:t>
            </a:fld>
            <a:endParaRPr lang="en-US" dirty="0">
              <a:latin typeface="+mj-lt"/>
            </a:endParaRPr>
          </a:p>
        </p:txBody>
      </p:sp>
      <p:grpSp>
        <p:nvGrpSpPr>
          <p:cNvPr id="14" name="Group 13"/>
          <p:cNvGrpSpPr/>
          <p:nvPr/>
        </p:nvGrpSpPr>
        <p:grpSpPr>
          <a:xfrm>
            <a:off x="1782377" y="2001892"/>
            <a:ext cx="3941298" cy="3317812"/>
            <a:chOff x="1782377" y="2001892"/>
            <a:chExt cx="3941298" cy="3317812"/>
          </a:xfrm>
        </p:grpSpPr>
        <p:sp>
          <p:nvSpPr>
            <p:cNvPr id="7" name="Freeform 6"/>
            <p:cNvSpPr/>
            <p:nvPr/>
          </p:nvSpPr>
          <p:spPr>
            <a:xfrm>
              <a:off x="2609848" y="2385520"/>
              <a:ext cx="2286356" cy="2564852"/>
            </a:xfrm>
            <a:custGeom>
              <a:avLst/>
              <a:gdLst>
                <a:gd name="connsiteX0" fmla="*/ 1 w 2286356"/>
                <a:gd name="connsiteY0" fmla="*/ 0 h 2564852"/>
                <a:gd name="connsiteX1" fmla="*/ 2286356 w 2286356"/>
                <a:gd name="connsiteY1" fmla="*/ 0 h 2564852"/>
                <a:gd name="connsiteX2" fmla="*/ 2286356 w 2286356"/>
                <a:gd name="connsiteY2" fmla="*/ 914400 h 2564852"/>
                <a:gd name="connsiteX3" fmla="*/ 1384081 w 2286356"/>
                <a:gd name="connsiteY3" fmla="*/ 914400 h 2564852"/>
                <a:gd name="connsiteX4" fmla="*/ 1384081 w 2286356"/>
                <a:gd name="connsiteY4" fmla="*/ 2564852 h 2564852"/>
                <a:gd name="connsiteX5" fmla="*/ 0 w 2286356"/>
                <a:gd name="connsiteY5" fmla="*/ 2564852 h 2564852"/>
                <a:gd name="connsiteX6" fmla="*/ 0 w 2286356"/>
                <a:gd name="connsiteY6" fmla="*/ 914400 h 2564852"/>
                <a:gd name="connsiteX7" fmla="*/ 1 w 2286356"/>
                <a:gd name="connsiteY7" fmla="*/ 914400 h 2564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86356" h="2564852">
                  <a:moveTo>
                    <a:pt x="1" y="0"/>
                  </a:moveTo>
                  <a:lnTo>
                    <a:pt x="2286356" y="0"/>
                  </a:lnTo>
                  <a:lnTo>
                    <a:pt x="2286356" y="914400"/>
                  </a:lnTo>
                  <a:lnTo>
                    <a:pt x="1384081" y="914400"/>
                  </a:lnTo>
                  <a:lnTo>
                    <a:pt x="1384081" y="2564852"/>
                  </a:lnTo>
                  <a:lnTo>
                    <a:pt x="0" y="2564852"/>
                  </a:lnTo>
                  <a:lnTo>
                    <a:pt x="0" y="914400"/>
                  </a:lnTo>
                  <a:lnTo>
                    <a:pt x="1" y="914400"/>
                  </a:lnTo>
                  <a:close/>
                </a:path>
              </a:pathLst>
            </a:cu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lang="en-US" sz="1100" dirty="0">
                <a:latin typeface="+mj-lt"/>
              </a:endParaRPr>
            </a:p>
          </p:txBody>
        </p:sp>
        <p:sp>
          <p:nvSpPr>
            <p:cNvPr id="8" name="TextBox 7"/>
            <p:cNvSpPr txBox="1"/>
            <p:nvPr/>
          </p:nvSpPr>
          <p:spPr>
            <a:xfrm>
              <a:off x="4896204" y="2638097"/>
              <a:ext cx="827471" cy="369332"/>
            </a:xfrm>
            <a:prstGeom prst="rect">
              <a:avLst/>
            </a:prstGeom>
            <a:noFill/>
          </p:spPr>
          <p:txBody>
            <a:bodyPr wrap="none" rtlCol="0">
              <a:spAutoFit/>
            </a:bodyPr>
            <a:lstStyle/>
            <a:p>
              <a:r>
                <a:rPr lang="en-US" dirty="0" smtClean="0">
                  <a:latin typeface="+mj-lt"/>
                </a:rPr>
                <a:t>0.6096</a:t>
              </a:r>
              <a:endParaRPr lang="en-US" dirty="0">
                <a:latin typeface="+mj-lt"/>
              </a:endParaRPr>
            </a:p>
          </p:txBody>
        </p:sp>
        <p:sp>
          <p:nvSpPr>
            <p:cNvPr id="9" name="TextBox 8"/>
            <p:cNvSpPr txBox="1"/>
            <p:nvPr/>
          </p:nvSpPr>
          <p:spPr>
            <a:xfrm>
              <a:off x="4068733" y="3007429"/>
              <a:ext cx="827471" cy="369332"/>
            </a:xfrm>
            <a:prstGeom prst="rect">
              <a:avLst/>
            </a:prstGeom>
            <a:noFill/>
          </p:spPr>
          <p:txBody>
            <a:bodyPr wrap="none" rtlCol="0">
              <a:spAutoFit/>
            </a:bodyPr>
            <a:lstStyle/>
            <a:p>
              <a:r>
                <a:rPr lang="en-US" dirty="0" smtClean="0">
                  <a:latin typeface="+mj-lt"/>
                </a:rPr>
                <a:t>1.0922</a:t>
              </a:r>
              <a:endParaRPr lang="en-US" dirty="0">
                <a:latin typeface="+mj-lt"/>
              </a:endParaRPr>
            </a:p>
          </p:txBody>
        </p:sp>
        <p:sp>
          <p:nvSpPr>
            <p:cNvPr id="10" name="TextBox 9"/>
            <p:cNvSpPr txBox="1"/>
            <p:nvPr/>
          </p:nvSpPr>
          <p:spPr>
            <a:xfrm>
              <a:off x="4068732" y="3975850"/>
              <a:ext cx="827471" cy="369332"/>
            </a:xfrm>
            <a:prstGeom prst="rect">
              <a:avLst/>
            </a:prstGeom>
            <a:noFill/>
          </p:spPr>
          <p:txBody>
            <a:bodyPr wrap="none" rtlCol="0">
              <a:spAutoFit/>
            </a:bodyPr>
            <a:lstStyle/>
            <a:p>
              <a:r>
                <a:rPr lang="en-US" dirty="0" smtClean="0">
                  <a:latin typeface="+mj-lt"/>
                </a:rPr>
                <a:t>1.0668</a:t>
              </a:r>
              <a:endParaRPr lang="en-US" dirty="0">
                <a:latin typeface="+mj-lt"/>
              </a:endParaRPr>
            </a:p>
          </p:txBody>
        </p:sp>
        <p:sp>
          <p:nvSpPr>
            <p:cNvPr id="11" name="TextBox 10"/>
            <p:cNvSpPr txBox="1"/>
            <p:nvPr/>
          </p:nvSpPr>
          <p:spPr>
            <a:xfrm>
              <a:off x="2833767" y="4950372"/>
              <a:ext cx="827471" cy="369332"/>
            </a:xfrm>
            <a:prstGeom prst="rect">
              <a:avLst/>
            </a:prstGeom>
            <a:noFill/>
          </p:spPr>
          <p:txBody>
            <a:bodyPr wrap="none" rtlCol="0">
              <a:spAutoFit/>
            </a:bodyPr>
            <a:lstStyle/>
            <a:p>
              <a:r>
                <a:rPr lang="en-US" dirty="0" smtClean="0">
                  <a:latin typeface="+mj-lt"/>
                </a:rPr>
                <a:t>0.9398</a:t>
              </a:r>
              <a:endParaRPr lang="en-US" dirty="0">
                <a:latin typeface="+mj-lt"/>
              </a:endParaRPr>
            </a:p>
          </p:txBody>
        </p:sp>
        <p:sp>
          <p:nvSpPr>
            <p:cNvPr id="12" name="TextBox 11"/>
            <p:cNvSpPr txBox="1"/>
            <p:nvPr/>
          </p:nvSpPr>
          <p:spPr>
            <a:xfrm>
              <a:off x="1782377" y="3550181"/>
              <a:ext cx="827471" cy="369332"/>
            </a:xfrm>
            <a:prstGeom prst="rect">
              <a:avLst/>
            </a:prstGeom>
            <a:noFill/>
          </p:spPr>
          <p:txBody>
            <a:bodyPr wrap="none" rtlCol="0">
              <a:spAutoFit/>
            </a:bodyPr>
            <a:lstStyle/>
            <a:p>
              <a:r>
                <a:rPr lang="en-US" dirty="0" smtClean="0">
                  <a:latin typeface="+mj-lt"/>
                </a:rPr>
                <a:t>1.6764</a:t>
              </a:r>
              <a:endParaRPr lang="en-US" dirty="0">
                <a:latin typeface="+mj-lt"/>
              </a:endParaRPr>
            </a:p>
          </p:txBody>
        </p:sp>
        <p:sp>
          <p:nvSpPr>
            <p:cNvPr id="13" name="TextBox 12"/>
            <p:cNvSpPr txBox="1"/>
            <p:nvPr/>
          </p:nvSpPr>
          <p:spPr>
            <a:xfrm>
              <a:off x="3138567" y="2001892"/>
              <a:ext cx="710451" cy="369332"/>
            </a:xfrm>
            <a:prstGeom prst="rect">
              <a:avLst/>
            </a:prstGeom>
            <a:noFill/>
          </p:spPr>
          <p:txBody>
            <a:bodyPr wrap="none" rtlCol="0">
              <a:spAutoFit/>
            </a:bodyPr>
            <a:lstStyle/>
            <a:p>
              <a:r>
                <a:rPr lang="en-US" dirty="0" smtClean="0">
                  <a:latin typeface="+mj-lt"/>
                </a:rPr>
                <a:t>2.032</a:t>
              </a:r>
              <a:endParaRPr lang="en-US" dirty="0">
                <a:latin typeface="+mj-lt"/>
              </a:endParaRPr>
            </a:p>
          </p:txBody>
        </p:sp>
      </p:grpSp>
    </p:spTree>
    <p:extLst>
      <p:ext uri="{BB962C8B-B14F-4D97-AF65-F5344CB8AC3E}">
        <p14:creationId xmlns:p14="http://schemas.microsoft.com/office/powerpoint/2010/main" val="10795414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94011" y="80233"/>
            <a:ext cx="11603979" cy="2031325"/>
          </a:xfrm>
          <a:prstGeom prst="rect">
            <a:avLst/>
          </a:prstGeom>
          <a:noFill/>
        </p:spPr>
        <p:txBody>
          <a:bodyPr wrap="square" lIns="76200" rtlCol="0">
            <a:spAutoFit/>
          </a:bodyPr>
          <a:lstStyle/>
          <a:p>
            <a:r>
              <a:rPr lang="en-US" sz="4200" b="1" dirty="0" smtClean="0">
                <a:latin typeface="Century Gothic" panose="020B0502020202020204" pitchFamily="34" charset="0"/>
              </a:rPr>
              <a:t>As the city’s oldest neighborhood, the Merle Hay area lacked adequate stormwater conveyance infrastructure</a:t>
            </a:r>
            <a:endParaRPr lang="en-US" sz="2700" b="1" dirty="0">
              <a:latin typeface="Century Gothic" panose="020B0502020202020204" pitchFamily="34" charset="0"/>
            </a:endParaRPr>
          </a:p>
        </p:txBody>
      </p:sp>
      <p:sp>
        <p:nvSpPr>
          <p:cNvPr id="2" name="Rectangle 1"/>
          <p:cNvSpPr/>
          <p:nvPr/>
        </p:nvSpPr>
        <p:spPr>
          <a:xfrm>
            <a:off x="9564786" y="5211270"/>
            <a:ext cx="2627214" cy="1646729"/>
          </a:xfrm>
          <a:prstGeom prst="rect">
            <a:avLst/>
          </a:prstGeom>
          <a:noFill/>
          <a:ln>
            <a:solidFill>
              <a:schemeClr val="bg2">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Slide Number Placeholder 2"/>
          <p:cNvSpPr>
            <a:spLocks noGrp="1"/>
          </p:cNvSpPr>
          <p:nvPr>
            <p:ph type="sldNum" sz="quarter" idx="12"/>
          </p:nvPr>
        </p:nvSpPr>
        <p:spPr>
          <a:xfrm>
            <a:off x="0" y="6492875"/>
            <a:ext cx="325448" cy="365125"/>
          </a:xfrm>
        </p:spPr>
        <p:txBody>
          <a:bodyPr/>
          <a:lstStyle/>
          <a:p>
            <a:fld id="{6E3381FC-F3EA-4C78-AF71-D92E56AC864B}" type="slidenum">
              <a:rPr lang="en-US" sz="1600" b="1" smtClean="0">
                <a:solidFill>
                  <a:schemeClr val="tx1"/>
                </a:solidFill>
                <a:latin typeface="Century Gothic" panose="020B0502020202020204" pitchFamily="34" charset="0"/>
              </a:rPr>
              <a:t>3</a:t>
            </a:fld>
            <a:endParaRPr lang="en-US" sz="1600" b="1" dirty="0">
              <a:solidFill>
                <a:schemeClr val="tx1"/>
              </a:solidFill>
              <a:latin typeface="Century Gothic" panose="020B0502020202020204" pitchFamily="34" charset="0"/>
            </a:endParaRPr>
          </a:p>
        </p:txBody>
      </p:sp>
      <p:grpSp>
        <p:nvGrpSpPr>
          <p:cNvPr id="14" name="Group 13"/>
          <p:cNvGrpSpPr/>
          <p:nvPr/>
        </p:nvGrpSpPr>
        <p:grpSpPr>
          <a:xfrm>
            <a:off x="220504" y="2335852"/>
            <a:ext cx="11750992" cy="3938110"/>
            <a:chOff x="220504" y="2335852"/>
            <a:chExt cx="11750992" cy="3938110"/>
          </a:xfrm>
        </p:grpSpPr>
        <p:pic>
          <p:nvPicPr>
            <p:cNvPr id="4" name="Picture 3"/>
            <p:cNvPicPr>
              <a:picLocks noChangeAspect="1"/>
            </p:cNvPicPr>
            <p:nvPr/>
          </p:nvPicPr>
          <p:blipFill>
            <a:blip r:embed="rId3"/>
            <a:stretch>
              <a:fillRect/>
            </a:stretch>
          </p:blipFill>
          <p:spPr>
            <a:xfrm>
              <a:off x="220504" y="2335852"/>
              <a:ext cx="2965859" cy="3932729"/>
            </a:xfrm>
            <a:prstGeom prst="rect">
              <a:avLst/>
            </a:prstGeom>
          </p:spPr>
        </p:pic>
        <p:pic>
          <p:nvPicPr>
            <p:cNvPr id="11" name="Picture 10"/>
            <p:cNvPicPr>
              <a:picLocks noChangeAspect="1"/>
            </p:cNvPicPr>
            <p:nvPr/>
          </p:nvPicPr>
          <p:blipFill>
            <a:blip r:embed="rId4"/>
            <a:stretch>
              <a:fillRect/>
            </a:stretch>
          </p:blipFill>
          <p:spPr>
            <a:xfrm>
              <a:off x="3301509" y="2335852"/>
              <a:ext cx="4068565" cy="3938110"/>
            </a:xfrm>
            <a:prstGeom prst="rect">
              <a:avLst/>
            </a:prstGeom>
          </p:spPr>
        </p:pic>
        <p:pic>
          <p:nvPicPr>
            <p:cNvPr id="12" name="Picture 11"/>
            <p:cNvPicPr>
              <a:picLocks noChangeAspect="1"/>
            </p:cNvPicPr>
            <p:nvPr/>
          </p:nvPicPr>
          <p:blipFill>
            <a:blip r:embed="rId5"/>
            <a:stretch>
              <a:fillRect/>
            </a:stretch>
          </p:blipFill>
          <p:spPr>
            <a:xfrm>
              <a:off x="7485221" y="2335852"/>
              <a:ext cx="4486275" cy="2676525"/>
            </a:xfrm>
            <a:prstGeom prst="rect">
              <a:avLst/>
            </a:prstGeom>
          </p:spPr>
        </p:pic>
      </p:grpSp>
      <p:sp>
        <p:nvSpPr>
          <p:cNvPr id="15" name="TextBox 14"/>
          <p:cNvSpPr txBox="1">
            <a:spLocks noChangeAspect="1"/>
          </p:cNvSpPr>
          <p:nvPr/>
        </p:nvSpPr>
        <p:spPr>
          <a:xfrm>
            <a:off x="4221783" y="6413827"/>
            <a:ext cx="3748434" cy="261610"/>
          </a:xfrm>
          <a:prstGeom prst="rect">
            <a:avLst/>
          </a:prstGeom>
          <a:noFill/>
        </p:spPr>
        <p:txBody>
          <a:bodyPr wrap="square" rtlCol="0">
            <a:spAutoFit/>
          </a:bodyPr>
          <a:lstStyle/>
          <a:p>
            <a:pPr algn="ctr">
              <a:spcBef>
                <a:spcPts val="125"/>
              </a:spcBef>
            </a:pPr>
            <a:r>
              <a:rPr lang="en-US" sz="1050" i="1" dirty="0" smtClean="0">
                <a:latin typeface="Century Gothic" panose="020B0502020202020204" pitchFamily="34" charset="0"/>
              </a:rPr>
              <a:t>Source: Foth Engineering</a:t>
            </a:r>
            <a:endParaRPr lang="en-US" sz="1050" i="1" dirty="0">
              <a:latin typeface="Century Gothic" panose="020B0502020202020204" pitchFamily="34" charset="0"/>
            </a:endParaRPr>
          </a:p>
        </p:txBody>
      </p:sp>
    </p:spTree>
    <p:extLst>
      <p:ext uri="{BB962C8B-B14F-4D97-AF65-F5344CB8AC3E}">
        <p14:creationId xmlns:p14="http://schemas.microsoft.com/office/powerpoint/2010/main" val="100518677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564786" y="5211270"/>
            <a:ext cx="2627214" cy="1646729"/>
          </a:xfrm>
          <a:prstGeom prst="rect">
            <a:avLst/>
          </a:prstGeom>
          <a:noFill/>
          <a:ln>
            <a:solidFill>
              <a:schemeClr val="bg2">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Slide Number Placeholder 2"/>
          <p:cNvSpPr>
            <a:spLocks noGrp="1"/>
          </p:cNvSpPr>
          <p:nvPr>
            <p:ph type="sldNum" sz="quarter" idx="12"/>
          </p:nvPr>
        </p:nvSpPr>
        <p:spPr>
          <a:xfrm>
            <a:off x="0" y="6492875"/>
            <a:ext cx="325448" cy="365125"/>
          </a:xfrm>
        </p:spPr>
        <p:txBody>
          <a:bodyPr/>
          <a:lstStyle/>
          <a:p>
            <a:fld id="{6E3381FC-F3EA-4C78-AF71-D92E56AC864B}" type="slidenum">
              <a:rPr lang="en-US" sz="1600" b="1" smtClean="0">
                <a:solidFill>
                  <a:schemeClr val="tx1"/>
                </a:solidFill>
                <a:latin typeface="Century Gothic" panose="020B0502020202020204" pitchFamily="34" charset="0"/>
              </a:rPr>
              <a:t>4</a:t>
            </a:fld>
            <a:endParaRPr lang="en-US" sz="1600" b="1" dirty="0">
              <a:solidFill>
                <a:schemeClr val="tx1"/>
              </a:solidFill>
              <a:latin typeface="Century Gothic" panose="020B0502020202020204" pitchFamily="34" charset="0"/>
            </a:endParaRPr>
          </a:p>
        </p:txBody>
      </p:sp>
      <p:pic>
        <p:nvPicPr>
          <p:cNvPr id="4" name="Picture 3"/>
          <p:cNvPicPr>
            <a:picLocks noChangeAspect="1"/>
          </p:cNvPicPr>
          <p:nvPr/>
        </p:nvPicPr>
        <p:blipFill>
          <a:blip r:embed="rId3"/>
          <a:stretch>
            <a:fillRect/>
          </a:stretch>
        </p:blipFill>
        <p:spPr>
          <a:xfrm>
            <a:off x="7391480" y="3915842"/>
            <a:ext cx="4018290" cy="772748"/>
          </a:xfrm>
          <a:prstGeom prst="rect">
            <a:avLst/>
          </a:prstGeom>
        </p:spPr>
      </p:pic>
      <p:grpSp>
        <p:nvGrpSpPr>
          <p:cNvPr id="11" name="Group 10"/>
          <p:cNvGrpSpPr/>
          <p:nvPr/>
        </p:nvGrpSpPr>
        <p:grpSpPr>
          <a:xfrm>
            <a:off x="7292695" y="1416725"/>
            <a:ext cx="4117075" cy="2388495"/>
            <a:chOff x="3376612" y="614363"/>
            <a:chExt cx="5438775" cy="2928952"/>
          </a:xfrm>
        </p:grpSpPr>
        <p:pic>
          <p:nvPicPr>
            <p:cNvPr id="9" name="Picture 8"/>
            <p:cNvPicPr>
              <a:picLocks noChangeAspect="1"/>
            </p:cNvPicPr>
            <p:nvPr/>
          </p:nvPicPr>
          <p:blipFill rotWithShape="1">
            <a:blip r:embed="rId4"/>
            <a:srcRect b="71670"/>
            <a:stretch/>
          </p:blipFill>
          <p:spPr>
            <a:xfrm>
              <a:off x="3376612" y="614363"/>
              <a:ext cx="5438775" cy="1594764"/>
            </a:xfrm>
            <a:prstGeom prst="rect">
              <a:avLst/>
            </a:prstGeom>
          </p:spPr>
        </p:pic>
        <p:pic>
          <p:nvPicPr>
            <p:cNvPr id="10" name="Picture 9"/>
            <p:cNvPicPr>
              <a:picLocks noChangeAspect="1"/>
            </p:cNvPicPr>
            <p:nvPr/>
          </p:nvPicPr>
          <p:blipFill rotWithShape="1">
            <a:blip r:embed="rId4"/>
            <a:srcRect t="64578" r="3477"/>
            <a:stretch/>
          </p:blipFill>
          <p:spPr>
            <a:xfrm>
              <a:off x="3376612" y="1896723"/>
              <a:ext cx="4335098" cy="1646592"/>
            </a:xfrm>
            <a:prstGeom prst="rect">
              <a:avLst/>
            </a:prstGeom>
          </p:spPr>
        </p:pic>
      </p:grpSp>
      <p:pic>
        <p:nvPicPr>
          <p:cNvPr id="13" name="Picture 12"/>
          <p:cNvPicPr>
            <a:picLocks noChangeAspect="1"/>
          </p:cNvPicPr>
          <p:nvPr/>
        </p:nvPicPr>
        <p:blipFill rotWithShape="1">
          <a:blip r:embed="rId5"/>
          <a:srcRect l="10097" r="28511" b="5993"/>
          <a:stretch/>
        </p:blipFill>
        <p:spPr>
          <a:xfrm>
            <a:off x="626205" y="1416725"/>
            <a:ext cx="6334297" cy="5378777"/>
          </a:xfrm>
          <a:prstGeom prst="rect">
            <a:avLst/>
          </a:prstGeom>
        </p:spPr>
      </p:pic>
      <p:sp>
        <p:nvSpPr>
          <p:cNvPr id="5" name="TextBox 4"/>
          <p:cNvSpPr txBox="1"/>
          <p:nvPr/>
        </p:nvSpPr>
        <p:spPr>
          <a:xfrm>
            <a:off x="294011" y="80233"/>
            <a:ext cx="11603979" cy="1384995"/>
          </a:xfrm>
          <a:prstGeom prst="rect">
            <a:avLst/>
          </a:prstGeom>
          <a:noFill/>
        </p:spPr>
        <p:txBody>
          <a:bodyPr wrap="square" lIns="76200" rtlCol="0">
            <a:spAutoFit/>
          </a:bodyPr>
          <a:lstStyle/>
          <a:p>
            <a:r>
              <a:rPr lang="en-US" sz="4200" b="1" dirty="0" smtClean="0">
                <a:latin typeface="Century Gothic" panose="020B0502020202020204" pitchFamily="34" charset="0"/>
              </a:rPr>
              <a:t>The </a:t>
            </a:r>
            <a:r>
              <a:rPr lang="en-US" sz="4200" b="1" dirty="0" smtClean="0">
                <a:latin typeface="Century Gothic" panose="020B0502020202020204" pitchFamily="34" charset="0"/>
              </a:rPr>
              <a:t>Green Street approach could address both stormwater </a:t>
            </a:r>
            <a:r>
              <a:rPr lang="en-US" sz="4200" b="1" dirty="0" smtClean="0">
                <a:latin typeface="Century Gothic" panose="020B0502020202020204" pitchFamily="34" charset="0"/>
              </a:rPr>
              <a:t>runoff</a:t>
            </a:r>
            <a:r>
              <a:rPr lang="en-US" sz="4200" b="1" dirty="0" smtClean="0">
                <a:solidFill>
                  <a:srgbClr val="0590FA"/>
                </a:solidFill>
                <a:latin typeface="Century Gothic" panose="020B0502020202020204" pitchFamily="34" charset="0"/>
              </a:rPr>
              <a:t> quantity</a:t>
            </a:r>
            <a:r>
              <a:rPr lang="en-US" sz="4200" b="1" dirty="0" smtClean="0">
                <a:latin typeface="Century Gothic" panose="020B0502020202020204" pitchFamily="34" charset="0"/>
              </a:rPr>
              <a:t> and </a:t>
            </a:r>
            <a:r>
              <a:rPr lang="en-US" sz="4200" b="1" dirty="0" smtClean="0">
                <a:solidFill>
                  <a:srgbClr val="1CB862"/>
                </a:solidFill>
                <a:latin typeface="Century Gothic" panose="020B0502020202020204" pitchFamily="34" charset="0"/>
              </a:rPr>
              <a:t>quality</a:t>
            </a:r>
            <a:endParaRPr lang="en-US" sz="2700" b="1" dirty="0">
              <a:latin typeface="Century Gothic" panose="020B0502020202020204" pitchFamily="34" charset="0"/>
            </a:endParaRPr>
          </a:p>
        </p:txBody>
      </p:sp>
      <p:sp>
        <p:nvSpPr>
          <p:cNvPr id="12" name="TextBox 11"/>
          <p:cNvSpPr txBox="1">
            <a:spLocks noChangeAspect="1"/>
          </p:cNvSpPr>
          <p:nvPr/>
        </p:nvSpPr>
        <p:spPr>
          <a:xfrm>
            <a:off x="6172455" y="6506160"/>
            <a:ext cx="8147083" cy="253916"/>
          </a:xfrm>
          <a:prstGeom prst="rect">
            <a:avLst/>
          </a:prstGeom>
          <a:noFill/>
        </p:spPr>
        <p:txBody>
          <a:bodyPr wrap="square" rtlCol="0">
            <a:spAutoFit/>
          </a:bodyPr>
          <a:lstStyle/>
          <a:p>
            <a:pPr>
              <a:spcBef>
                <a:spcPts val="125"/>
              </a:spcBef>
            </a:pPr>
            <a:r>
              <a:rPr lang="en-US" sz="1050" i="1" dirty="0" smtClean="0">
                <a:latin typeface="Century Gothic" panose="020B0502020202020204" pitchFamily="34" charset="0"/>
              </a:rPr>
              <a:t>Source: </a:t>
            </a:r>
            <a:r>
              <a:rPr lang="en-US" sz="1050" i="1" dirty="0">
                <a:latin typeface="Century Gothic" panose="020B0502020202020204" pitchFamily="34" charset="0"/>
              </a:rPr>
              <a:t>Global Info Resource</a:t>
            </a:r>
          </a:p>
        </p:txBody>
      </p:sp>
    </p:spTree>
    <p:extLst>
      <p:ext uri="{BB962C8B-B14F-4D97-AF65-F5344CB8AC3E}">
        <p14:creationId xmlns:p14="http://schemas.microsoft.com/office/powerpoint/2010/main" val="389178314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94011" y="80233"/>
            <a:ext cx="11603979" cy="1384995"/>
          </a:xfrm>
          <a:prstGeom prst="rect">
            <a:avLst/>
          </a:prstGeom>
          <a:noFill/>
        </p:spPr>
        <p:txBody>
          <a:bodyPr wrap="square" lIns="76200" rtlCol="0">
            <a:spAutoFit/>
          </a:bodyPr>
          <a:lstStyle/>
          <a:p>
            <a:r>
              <a:rPr lang="en-US" sz="4200" b="1" dirty="0" smtClean="0">
                <a:latin typeface="Century Gothic" panose="020B0502020202020204" pitchFamily="34" charset="0"/>
              </a:rPr>
              <a:t>Conditions in the 57</a:t>
            </a:r>
            <a:r>
              <a:rPr lang="en-US" sz="4200" b="1" baseline="30000" dirty="0" smtClean="0">
                <a:latin typeface="Century Gothic" panose="020B0502020202020204" pitchFamily="34" charset="0"/>
              </a:rPr>
              <a:t>th</a:t>
            </a:r>
            <a:r>
              <a:rPr lang="en-US" sz="4200" b="1" dirty="0" smtClean="0">
                <a:latin typeface="Century Gothic" panose="020B0502020202020204" pitchFamily="34" charset="0"/>
              </a:rPr>
              <a:t> Street drainage area were ideal for bioretention and infiltration </a:t>
            </a:r>
            <a:endParaRPr lang="en-US" sz="2700" b="1" dirty="0">
              <a:latin typeface="Century Gothic" panose="020B0502020202020204" pitchFamily="34" charset="0"/>
            </a:endParaRPr>
          </a:p>
        </p:txBody>
      </p:sp>
      <p:sp>
        <p:nvSpPr>
          <p:cNvPr id="2" name="Rectangle 1"/>
          <p:cNvSpPr/>
          <p:nvPr/>
        </p:nvSpPr>
        <p:spPr>
          <a:xfrm>
            <a:off x="9564786" y="5211270"/>
            <a:ext cx="2627214" cy="1646729"/>
          </a:xfrm>
          <a:prstGeom prst="rect">
            <a:avLst/>
          </a:prstGeom>
          <a:noFill/>
          <a:ln>
            <a:solidFill>
              <a:schemeClr val="bg2">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Slide Number Placeholder 2"/>
          <p:cNvSpPr>
            <a:spLocks noGrp="1"/>
          </p:cNvSpPr>
          <p:nvPr>
            <p:ph type="sldNum" sz="quarter" idx="12"/>
          </p:nvPr>
        </p:nvSpPr>
        <p:spPr>
          <a:xfrm>
            <a:off x="0" y="6492875"/>
            <a:ext cx="325448" cy="365125"/>
          </a:xfrm>
        </p:spPr>
        <p:txBody>
          <a:bodyPr/>
          <a:lstStyle/>
          <a:p>
            <a:fld id="{6E3381FC-F3EA-4C78-AF71-D92E56AC864B}" type="slidenum">
              <a:rPr lang="en-US" sz="1600" b="1" smtClean="0">
                <a:solidFill>
                  <a:schemeClr val="tx1"/>
                </a:solidFill>
                <a:latin typeface="Century Gothic" panose="020B0502020202020204" pitchFamily="34" charset="0"/>
              </a:rPr>
              <a:t>5</a:t>
            </a:fld>
            <a:endParaRPr lang="en-US" sz="1600" b="1" dirty="0">
              <a:solidFill>
                <a:schemeClr val="tx1"/>
              </a:solidFill>
              <a:latin typeface="Century Gothic" panose="020B0502020202020204" pitchFamily="34" charset="0"/>
            </a:endParaRPr>
          </a:p>
        </p:txBody>
      </p:sp>
      <p:grpSp>
        <p:nvGrpSpPr>
          <p:cNvPr id="6" name="Group 5"/>
          <p:cNvGrpSpPr/>
          <p:nvPr/>
        </p:nvGrpSpPr>
        <p:grpSpPr>
          <a:xfrm>
            <a:off x="641038" y="1742793"/>
            <a:ext cx="9441639" cy="4291841"/>
            <a:chOff x="883149" y="1929895"/>
            <a:chExt cx="8144555" cy="3523477"/>
          </a:xfrm>
        </p:grpSpPr>
        <p:grpSp>
          <p:nvGrpSpPr>
            <p:cNvPr id="10" name="Group 9"/>
            <p:cNvGrpSpPr/>
            <p:nvPr/>
          </p:nvGrpSpPr>
          <p:grpSpPr>
            <a:xfrm>
              <a:off x="883149" y="1929895"/>
              <a:ext cx="4179898" cy="3523477"/>
              <a:chOff x="387167" y="2484255"/>
              <a:chExt cx="2899072" cy="2443795"/>
            </a:xfrm>
          </p:grpSpPr>
          <p:pic>
            <p:nvPicPr>
              <p:cNvPr id="7" name="Picture 6"/>
              <p:cNvPicPr>
                <a:picLocks noChangeAspect="1"/>
              </p:cNvPicPr>
              <p:nvPr/>
            </p:nvPicPr>
            <p:blipFill rotWithShape="1">
              <a:blip r:embed="rId3"/>
              <a:srcRect l="-1" t="13567" r="32679" b="10441"/>
              <a:stretch/>
            </p:blipFill>
            <p:spPr>
              <a:xfrm>
                <a:off x="387167" y="2484255"/>
                <a:ext cx="2817279" cy="2443795"/>
              </a:xfrm>
              <a:prstGeom prst="rect">
                <a:avLst/>
              </a:prstGeom>
            </p:spPr>
          </p:pic>
          <p:sp>
            <p:nvSpPr>
              <p:cNvPr id="9" name="TextBox 8"/>
              <p:cNvSpPr txBox="1"/>
              <p:nvPr/>
            </p:nvSpPr>
            <p:spPr>
              <a:xfrm>
                <a:off x="1378172" y="4066747"/>
                <a:ext cx="1908067" cy="332974"/>
              </a:xfrm>
              <a:prstGeom prst="rect">
                <a:avLst/>
              </a:prstGeom>
              <a:noFill/>
            </p:spPr>
            <p:txBody>
              <a:bodyPr wrap="square" lIns="76200" rtlCol="0">
                <a:spAutoFit/>
              </a:bodyPr>
              <a:lstStyle/>
              <a:p>
                <a:r>
                  <a:rPr lang="en-US" sz="3200" b="1" dirty="0" smtClean="0">
                    <a:ln w="12700">
                      <a:solidFill>
                        <a:schemeClr val="tx1"/>
                      </a:solidFill>
                    </a:ln>
                    <a:solidFill>
                      <a:schemeClr val="bg1"/>
                    </a:solidFill>
                    <a:latin typeface="Century Gothic" panose="020B0502020202020204" pitchFamily="34" charset="0"/>
                  </a:rPr>
                  <a:t>HSG: A</a:t>
                </a:r>
                <a:endParaRPr lang="en-US" sz="3200" b="1" dirty="0">
                  <a:ln w="12700">
                    <a:solidFill>
                      <a:schemeClr val="tx1"/>
                    </a:solidFill>
                  </a:ln>
                  <a:solidFill>
                    <a:schemeClr val="bg1"/>
                  </a:solidFill>
                  <a:latin typeface="Century Gothic" panose="020B0502020202020204" pitchFamily="34" charset="0"/>
                </a:endParaRPr>
              </a:p>
            </p:txBody>
          </p:sp>
        </p:grpSp>
        <p:grpSp>
          <p:nvGrpSpPr>
            <p:cNvPr id="4" name="Group 3"/>
            <p:cNvGrpSpPr/>
            <p:nvPr/>
          </p:nvGrpSpPr>
          <p:grpSpPr>
            <a:xfrm>
              <a:off x="5600129" y="1929895"/>
              <a:ext cx="3427575" cy="3523477"/>
              <a:chOff x="5025153" y="2361312"/>
              <a:chExt cx="2377280" cy="2443795"/>
            </a:xfrm>
          </p:grpSpPr>
          <p:pic>
            <p:nvPicPr>
              <p:cNvPr id="1026" name="Picture 2" descr="Houston knew neighborhoods of color were inadequately protected from even  modest storm events - Texas Housers"/>
              <p:cNvPicPr>
                <a:picLocks noChangeAspect="1" noChangeArrowheads="1"/>
              </p:cNvPicPr>
              <p:nvPr/>
            </p:nvPicPr>
            <p:blipFill rotWithShape="1">
              <a:blip r:embed="rId4">
                <a:extLst>
                  <a:ext uri="{28A0092B-C50C-407E-A947-70E740481C1C}">
                    <a14:useLocalDpi xmlns:a14="http://schemas.microsoft.com/office/drawing/2010/main" val="0"/>
                  </a:ext>
                </a:extLst>
              </a:blip>
              <a:srcRect l="37404"/>
              <a:stretch/>
            </p:blipFill>
            <p:spPr bwMode="auto">
              <a:xfrm>
                <a:off x="5025153" y="2361312"/>
                <a:ext cx="2295486" cy="2443795"/>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5025153" y="3943804"/>
                <a:ext cx="2377280" cy="332974"/>
              </a:xfrm>
              <a:prstGeom prst="rect">
                <a:avLst/>
              </a:prstGeom>
              <a:noFill/>
            </p:spPr>
            <p:txBody>
              <a:bodyPr wrap="square" lIns="76200" rtlCol="0">
                <a:spAutoFit/>
              </a:bodyPr>
              <a:lstStyle/>
              <a:p>
                <a:r>
                  <a:rPr lang="en-US" sz="3200" b="1" dirty="0" smtClean="0">
                    <a:ln w="12700">
                      <a:solidFill>
                        <a:schemeClr val="tx1"/>
                      </a:solidFill>
                    </a:ln>
                    <a:solidFill>
                      <a:schemeClr val="bg1"/>
                    </a:solidFill>
                    <a:latin typeface="Century Gothic" panose="020B0502020202020204" pitchFamily="34" charset="0"/>
                  </a:rPr>
                  <a:t>DRAINAGE DITCHES</a:t>
                </a:r>
                <a:endParaRPr lang="en-US" sz="3200" b="1" dirty="0">
                  <a:ln w="12700">
                    <a:solidFill>
                      <a:schemeClr val="tx1"/>
                    </a:solidFill>
                  </a:ln>
                  <a:solidFill>
                    <a:schemeClr val="bg1"/>
                  </a:solidFill>
                  <a:latin typeface="Century Gothic" panose="020B0502020202020204" pitchFamily="34" charset="0"/>
                </a:endParaRPr>
              </a:p>
            </p:txBody>
          </p:sp>
        </p:grpSp>
      </p:grpSp>
    </p:spTree>
    <p:extLst>
      <p:ext uri="{BB962C8B-B14F-4D97-AF65-F5344CB8AC3E}">
        <p14:creationId xmlns:p14="http://schemas.microsoft.com/office/powerpoint/2010/main" val="308538137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94011" y="80233"/>
            <a:ext cx="11603979" cy="1384995"/>
          </a:xfrm>
          <a:prstGeom prst="rect">
            <a:avLst/>
          </a:prstGeom>
          <a:noFill/>
        </p:spPr>
        <p:txBody>
          <a:bodyPr wrap="square" lIns="76200" rtlCol="0">
            <a:spAutoFit/>
          </a:bodyPr>
          <a:lstStyle/>
          <a:p>
            <a:r>
              <a:rPr lang="en-US" sz="4200" b="1" dirty="0" smtClean="0">
                <a:latin typeface="Century Gothic" panose="020B0502020202020204" pitchFamily="34" charset="0"/>
              </a:rPr>
              <a:t>The BRCs were designed to facilitate exfiltration to the surrounding soil</a:t>
            </a:r>
            <a:endParaRPr lang="en-US" sz="2700" b="1" dirty="0">
              <a:latin typeface="Century Gothic" panose="020B0502020202020204" pitchFamily="34" charset="0"/>
            </a:endParaRPr>
          </a:p>
        </p:txBody>
      </p:sp>
      <p:sp>
        <p:nvSpPr>
          <p:cNvPr id="2" name="Rectangle 1"/>
          <p:cNvSpPr/>
          <p:nvPr/>
        </p:nvSpPr>
        <p:spPr>
          <a:xfrm>
            <a:off x="9564786" y="5211270"/>
            <a:ext cx="2627214" cy="1646729"/>
          </a:xfrm>
          <a:prstGeom prst="rect">
            <a:avLst/>
          </a:prstGeom>
          <a:noFill/>
          <a:ln>
            <a:solidFill>
              <a:schemeClr val="bg2">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Slide Number Placeholder 2"/>
          <p:cNvSpPr>
            <a:spLocks noGrp="1"/>
          </p:cNvSpPr>
          <p:nvPr>
            <p:ph type="sldNum" sz="quarter" idx="12"/>
          </p:nvPr>
        </p:nvSpPr>
        <p:spPr>
          <a:xfrm>
            <a:off x="0" y="6492875"/>
            <a:ext cx="325448" cy="365125"/>
          </a:xfrm>
        </p:spPr>
        <p:txBody>
          <a:bodyPr/>
          <a:lstStyle/>
          <a:p>
            <a:fld id="{6E3381FC-F3EA-4C78-AF71-D92E56AC864B}" type="slidenum">
              <a:rPr lang="en-US" sz="1600" b="1" smtClean="0">
                <a:solidFill>
                  <a:schemeClr val="tx1"/>
                </a:solidFill>
                <a:latin typeface="Century Gothic" panose="020B0502020202020204" pitchFamily="34" charset="0"/>
              </a:rPr>
              <a:t>6</a:t>
            </a:fld>
            <a:endParaRPr lang="en-US" sz="1600" b="1" dirty="0">
              <a:solidFill>
                <a:schemeClr val="tx1"/>
              </a:solidFill>
              <a:latin typeface="Century Gothic" panose="020B0502020202020204" pitchFamily="34" charset="0"/>
            </a:endParaRPr>
          </a:p>
        </p:txBody>
      </p:sp>
      <p:pic>
        <p:nvPicPr>
          <p:cNvPr id="4" name="Picture 3"/>
          <p:cNvPicPr>
            <a:picLocks noChangeAspect="1"/>
          </p:cNvPicPr>
          <p:nvPr/>
        </p:nvPicPr>
        <p:blipFill>
          <a:blip r:embed="rId2"/>
          <a:stretch>
            <a:fillRect/>
          </a:stretch>
        </p:blipFill>
        <p:spPr>
          <a:xfrm>
            <a:off x="1614839" y="1639319"/>
            <a:ext cx="7581353" cy="4944361"/>
          </a:xfrm>
          <a:prstGeom prst="rect">
            <a:avLst/>
          </a:prstGeom>
        </p:spPr>
      </p:pic>
      <p:cxnSp>
        <p:nvCxnSpPr>
          <p:cNvPr id="8" name="Curved Connector 7"/>
          <p:cNvCxnSpPr/>
          <p:nvPr/>
        </p:nvCxnSpPr>
        <p:spPr>
          <a:xfrm rot="10800000" flipV="1">
            <a:off x="7752171" y="2318251"/>
            <a:ext cx="1003409" cy="679732"/>
          </a:xfrm>
          <a:prstGeom prst="curvedConnector3">
            <a:avLst>
              <a:gd name="adj1" fmla="val 50000"/>
            </a:avLst>
          </a:prstGeom>
          <a:ln w="57150">
            <a:solidFill>
              <a:srgbClr val="008FFA"/>
            </a:solidFill>
            <a:tailEnd type="triangle"/>
          </a:ln>
          <a:effectLst>
            <a:glow rad="25400">
              <a:schemeClr val="bg1"/>
            </a:glow>
          </a:effectLst>
        </p:spPr>
        <p:style>
          <a:lnRef idx="1">
            <a:schemeClr val="accent1"/>
          </a:lnRef>
          <a:fillRef idx="0">
            <a:schemeClr val="accent1"/>
          </a:fillRef>
          <a:effectRef idx="0">
            <a:schemeClr val="accent1"/>
          </a:effectRef>
          <a:fontRef idx="minor">
            <a:schemeClr val="tx1"/>
          </a:fontRef>
        </p:style>
      </p:cxnSp>
      <p:grpSp>
        <p:nvGrpSpPr>
          <p:cNvPr id="19" name="Group 18"/>
          <p:cNvGrpSpPr/>
          <p:nvPr/>
        </p:nvGrpSpPr>
        <p:grpSpPr>
          <a:xfrm>
            <a:off x="1317656" y="4771697"/>
            <a:ext cx="2297905" cy="1811983"/>
            <a:chOff x="654113" y="4958368"/>
            <a:chExt cx="1462434" cy="1625312"/>
          </a:xfrm>
          <a:effectLst>
            <a:glow rad="25400">
              <a:schemeClr val="bg1"/>
            </a:glow>
          </a:effectLst>
        </p:grpSpPr>
        <p:cxnSp>
          <p:nvCxnSpPr>
            <p:cNvPr id="13" name="Curved Connector 12"/>
            <p:cNvCxnSpPr/>
            <p:nvPr/>
          </p:nvCxnSpPr>
          <p:spPr>
            <a:xfrm rot="10800000" flipV="1">
              <a:off x="654113" y="4958368"/>
              <a:ext cx="1003409" cy="679732"/>
            </a:xfrm>
            <a:prstGeom prst="curvedConnector3">
              <a:avLst>
                <a:gd name="adj1" fmla="val 50000"/>
              </a:avLst>
            </a:prstGeom>
            <a:ln w="57150">
              <a:solidFill>
                <a:srgbClr val="008FFA"/>
              </a:solidFill>
              <a:tailEnd type="triangle"/>
            </a:ln>
          </p:spPr>
          <p:style>
            <a:lnRef idx="1">
              <a:schemeClr val="accent1"/>
            </a:lnRef>
            <a:fillRef idx="0">
              <a:schemeClr val="accent1"/>
            </a:fillRef>
            <a:effectRef idx="0">
              <a:schemeClr val="accent1"/>
            </a:effectRef>
            <a:fontRef idx="minor">
              <a:schemeClr val="tx1"/>
            </a:fontRef>
          </p:style>
        </p:cxnSp>
        <p:cxnSp>
          <p:nvCxnSpPr>
            <p:cNvPr id="14" name="Curved Connector 13"/>
            <p:cNvCxnSpPr/>
            <p:nvPr/>
          </p:nvCxnSpPr>
          <p:spPr>
            <a:xfrm rot="10800000" flipV="1">
              <a:off x="951295" y="5564082"/>
              <a:ext cx="1003409" cy="679732"/>
            </a:xfrm>
            <a:prstGeom prst="curvedConnector3">
              <a:avLst>
                <a:gd name="adj1" fmla="val 50000"/>
              </a:avLst>
            </a:prstGeom>
            <a:ln w="57150">
              <a:solidFill>
                <a:srgbClr val="008FFA"/>
              </a:solidFill>
              <a:tailEnd type="triangle"/>
            </a:ln>
          </p:spPr>
          <p:style>
            <a:lnRef idx="1">
              <a:schemeClr val="accent1"/>
            </a:lnRef>
            <a:fillRef idx="0">
              <a:schemeClr val="accent1"/>
            </a:fillRef>
            <a:effectRef idx="0">
              <a:schemeClr val="accent1"/>
            </a:effectRef>
            <a:fontRef idx="minor">
              <a:schemeClr val="tx1"/>
            </a:fontRef>
          </p:style>
        </p:cxnSp>
        <p:cxnSp>
          <p:nvCxnSpPr>
            <p:cNvPr id="15" name="Curved Connector 14"/>
            <p:cNvCxnSpPr/>
            <p:nvPr/>
          </p:nvCxnSpPr>
          <p:spPr>
            <a:xfrm rot="10800000" flipV="1">
              <a:off x="1113138" y="5903948"/>
              <a:ext cx="1003409" cy="679732"/>
            </a:xfrm>
            <a:prstGeom prst="curvedConnector3">
              <a:avLst>
                <a:gd name="adj1" fmla="val 50000"/>
              </a:avLst>
            </a:prstGeom>
            <a:ln w="57150">
              <a:solidFill>
                <a:srgbClr val="008FFA"/>
              </a:solidFill>
              <a:tailEnd type="triangle"/>
            </a:ln>
          </p:spPr>
          <p:style>
            <a:lnRef idx="1">
              <a:schemeClr val="accent1"/>
            </a:lnRef>
            <a:fillRef idx="0">
              <a:schemeClr val="accent1"/>
            </a:fillRef>
            <a:effectRef idx="0">
              <a:schemeClr val="accent1"/>
            </a:effectRef>
            <a:fontRef idx="minor">
              <a:schemeClr val="tx1"/>
            </a:fontRef>
          </p:style>
        </p:cxnSp>
        <p:cxnSp>
          <p:nvCxnSpPr>
            <p:cNvPr id="16" name="Curved Connector 15"/>
            <p:cNvCxnSpPr/>
            <p:nvPr/>
          </p:nvCxnSpPr>
          <p:spPr>
            <a:xfrm rot="10800000" flipV="1">
              <a:off x="789452" y="5224216"/>
              <a:ext cx="1003409" cy="679732"/>
            </a:xfrm>
            <a:prstGeom prst="curvedConnector3">
              <a:avLst>
                <a:gd name="adj1" fmla="val 50000"/>
              </a:avLst>
            </a:prstGeom>
            <a:ln w="57150">
              <a:solidFill>
                <a:srgbClr val="008FFA"/>
              </a:solidFill>
              <a:tailEnd type="triangle"/>
            </a:ln>
          </p:spPr>
          <p:style>
            <a:lnRef idx="1">
              <a:schemeClr val="accent1"/>
            </a:lnRef>
            <a:fillRef idx="0">
              <a:schemeClr val="accent1"/>
            </a:fillRef>
            <a:effectRef idx="0">
              <a:schemeClr val="accent1"/>
            </a:effectRef>
            <a:fontRef idx="minor">
              <a:schemeClr val="tx1"/>
            </a:fontRef>
          </p:style>
        </p:cxnSp>
      </p:grpSp>
      <p:sp>
        <p:nvSpPr>
          <p:cNvPr id="17" name="TextBox 16"/>
          <p:cNvSpPr txBox="1"/>
          <p:nvPr/>
        </p:nvSpPr>
        <p:spPr>
          <a:xfrm>
            <a:off x="8900425" y="2025863"/>
            <a:ext cx="3189189" cy="584776"/>
          </a:xfrm>
          <a:prstGeom prst="rect">
            <a:avLst/>
          </a:prstGeom>
          <a:noFill/>
        </p:spPr>
        <p:txBody>
          <a:bodyPr wrap="square" lIns="76200" rtlCol="0">
            <a:spAutoFit/>
          </a:bodyPr>
          <a:lstStyle/>
          <a:p>
            <a:r>
              <a:rPr lang="en-US" sz="3200" b="1" dirty="0" smtClean="0">
                <a:ln w="12700">
                  <a:solidFill>
                    <a:schemeClr val="tx1"/>
                  </a:solidFill>
                </a:ln>
                <a:solidFill>
                  <a:schemeClr val="bg1"/>
                </a:solidFill>
                <a:latin typeface="Century Gothic" panose="020B0502020202020204" pitchFamily="34" charset="0"/>
              </a:rPr>
              <a:t>Q</a:t>
            </a:r>
            <a:r>
              <a:rPr lang="en-US" sz="3200" b="1" baseline="-25000" dirty="0" smtClean="0">
                <a:ln w="12700">
                  <a:solidFill>
                    <a:schemeClr val="tx1"/>
                  </a:solidFill>
                </a:ln>
                <a:solidFill>
                  <a:schemeClr val="bg1"/>
                </a:solidFill>
                <a:latin typeface="Century Gothic" panose="020B0502020202020204" pitchFamily="34" charset="0"/>
              </a:rPr>
              <a:t>inflow</a:t>
            </a:r>
            <a:endParaRPr lang="en-US" sz="3200" b="1" dirty="0">
              <a:ln w="12700">
                <a:solidFill>
                  <a:schemeClr val="tx1"/>
                </a:solidFill>
              </a:ln>
              <a:solidFill>
                <a:schemeClr val="bg1"/>
              </a:solidFill>
              <a:latin typeface="Century Gothic" panose="020B0502020202020204" pitchFamily="34" charset="0"/>
            </a:endParaRPr>
          </a:p>
        </p:txBody>
      </p:sp>
      <p:sp>
        <p:nvSpPr>
          <p:cNvPr id="18" name="TextBox 17"/>
          <p:cNvSpPr txBox="1"/>
          <p:nvPr/>
        </p:nvSpPr>
        <p:spPr>
          <a:xfrm>
            <a:off x="316011" y="4399380"/>
            <a:ext cx="3189189" cy="584776"/>
          </a:xfrm>
          <a:prstGeom prst="rect">
            <a:avLst/>
          </a:prstGeom>
          <a:noFill/>
        </p:spPr>
        <p:txBody>
          <a:bodyPr wrap="square" lIns="76200" rtlCol="0">
            <a:spAutoFit/>
          </a:bodyPr>
          <a:lstStyle/>
          <a:p>
            <a:r>
              <a:rPr lang="en-US" sz="3200" b="1" dirty="0" smtClean="0">
                <a:ln w="12700">
                  <a:solidFill>
                    <a:schemeClr val="tx1"/>
                  </a:solidFill>
                </a:ln>
                <a:solidFill>
                  <a:schemeClr val="bg1"/>
                </a:solidFill>
                <a:latin typeface="Century Gothic" panose="020B0502020202020204" pitchFamily="34" charset="0"/>
              </a:rPr>
              <a:t>Q</a:t>
            </a:r>
            <a:r>
              <a:rPr lang="en-US" sz="3200" b="1" baseline="-25000" dirty="0" smtClean="0">
                <a:ln w="12700">
                  <a:solidFill>
                    <a:schemeClr val="tx1"/>
                  </a:solidFill>
                </a:ln>
                <a:solidFill>
                  <a:schemeClr val="bg1"/>
                </a:solidFill>
                <a:latin typeface="Century Gothic" panose="020B0502020202020204" pitchFamily="34" charset="0"/>
              </a:rPr>
              <a:t>exfiltration</a:t>
            </a:r>
            <a:endParaRPr lang="en-US" sz="3200" b="1" dirty="0">
              <a:ln w="12700">
                <a:solidFill>
                  <a:schemeClr val="tx1"/>
                </a:solidFill>
              </a:ln>
              <a:solidFill>
                <a:schemeClr val="bg1"/>
              </a:solidFill>
              <a:latin typeface="Century Gothic" panose="020B0502020202020204" pitchFamily="34" charset="0"/>
            </a:endParaRPr>
          </a:p>
        </p:txBody>
      </p:sp>
      <p:grpSp>
        <p:nvGrpSpPr>
          <p:cNvPr id="26" name="Group 25"/>
          <p:cNvGrpSpPr/>
          <p:nvPr/>
        </p:nvGrpSpPr>
        <p:grpSpPr>
          <a:xfrm>
            <a:off x="3615562" y="2997983"/>
            <a:ext cx="646380" cy="1773714"/>
            <a:chOff x="3573521" y="2879828"/>
            <a:chExt cx="646380" cy="914400"/>
          </a:xfrm>
          <a:effectLst>
            <a:glow rad="25400">
              <a:schemeClr val="bg1"/>
            </a:glow>
          </a:effectLst>
        </p:grpSpPr>
        <p:cxnSp>
          <p:nvCxnSpPr>
            <p:cNvPr id="21" name="Straight Arrow Connector 20"/>
            <p:cNvCxnSpPr/>
            <p:nvPr/>
          </p:nvCxnSpPr>
          <p:spPr>
            <a:xfrm flipH="1">
              <a:off x="4219901" y="2879828"/>
              <a:ext cx="0" cy="914400"/>
            </a:xfrm>
            <a:prstGeom prst="straightConnector1">
              <a:avLst/>
            </a:prstGeom>
            <a:ln w="57150">
              <a:solidFill>
                <a:srgbClr val="008FFA"/>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flipH="1">
              <a:off x="4004441" y="2879828"/>
              <a:ext cx="0" cy="914400"/>
            </a:xfrm>
            <a:prstGeom prst="straightConnector1">
              <a:avLst/>
            </a:prstGeom>
            <a:ln w="57150">
              <a:solidFill>
                <a:srgbClr val="008FFA"/>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flipH="1">
              <a:off x="3788981" y="2879828"/>
              <a:ext cx="0" cy="914400"/>
            </a:xfrm>
            <a:prstGeom prst="straightConnector1">
              <a:avLst/>
            </a:prstGeom>
            <a:ln w="57150">
              <a:solidFill>
                <a:srgbClr val="008FFA"/>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flipH="1">
              <a:off x="3573521" y="2879828"/>
              <a:ext cx="0" cy="914400"/>
            </a:xfrm>
            <a:prstGeom prst="straightConnector1">
              <a:avLst/>
            </a:prstGeom>
            <a:ln w="57150">
              <a:solidFill>
                <a:srgbClr val="008FFA"/>
              </a:solidFill>
              <a:tailEnd type="triangle"/>
            </a:ln>
          </p:spPr>
          <p:style>
            <a:lnRef idx="1">
              <a:schemeClr val="accent1"/>
            </a:lnRef>
            <a:fillRef idx="0">
              <a:schemeClr val="accent1"/>
            </a:fillRef>
            <a:effectRef idx="0">
              <a:schemeClr val="accent1"/>
            </a:effectRef>
            <a:fontRef idx="minor">
              <a:schemeClr val="tx1"/>
            </a:fontRef>
          </p:style>
        </p:cxnSp>
      </p:grpSp>
      <p:sp>
        <p:nvSpPr>
          <p:cNvPr id="27" name="TextBox 26"/>
          <p:cNvSpPr txBox="1">
            <a:spLocks noChangeAspect="1"/>
          </p:cNvSpPr>
          <p:nvPr/>
        </p:nvSpPr>
        <p:spPr>
          <a:xfrm>
            <a:off x="4221783" y="6413827"/>
            <a:ext cx="3748434" cy="261610"/>
          </a:xfrm>
          <a:prstGeom prst="rect">
            <a:avLst/>
          </a:prstGeom>
          <a:noFill/>
        </p:spPr>
        <p:txBody>
          <a:bodyPr wrap="square" rtlCol="0">
            <a:spAutoFit/>
          </a:bodyPr>
          <a:lstStyle/>
          <a:p>
            <a:pPr algn="ctr">
              <a:spcBef>
                <a:spcPts val="125"/>
              </a:spcBef>
            </a:pPr>
            <a:r>
              <a:rPr lang="en-US" sz="1050" i="1" dirty="0" smtClean="0">
                <a:latin typeface="Century Gothic" panose="020B0502020202020204" pitchFamily="34" charset="0"/>
              </a:rPr>
              <a:t>Source: Foth Engineering</a:t>
            </a:r>
            <a:endParaRPr lang="en-US" sz="1050" i="1" dirty="0">
              <a:latin typeface="Century Gothic" panose="020B0502020202020204" pitchFamily="34" charset="0"/>
            </a:endParaRPr>
          </a:p>
        </p:txBody>
      </p:sp>
    </p:spTree>
    <p:extLst>
      <p:ext uri="{BB962C8B-B14F-4D97-AF65-F5344CB8AC3E}">
        <p14:creationId xmlns:p14="http://schemas.microsoft.com/office/powerpoint/2010/main" val="227447882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 name="Group 29"/>
          <p:cNvGrpSpPr/>
          <p:nvPr/>
        </p:nvGrpSpPr>
        <p:grpSpPr>
          <a:xfrm>
            <a:off x="591792" y="1611046"/>
            <a:ext cx="8706649" cy="4976423"/>
            <a:chOff x="591792" y="1611046"/>
            <a:chExt cx="8706649" cy="4976423"/>
          </a:xfrm>
        </p:grpSpPr>
        <p:pic>
          <p:nvPicPr>
            <p:cNvPr id="9" name="Picture 8"/>
            <p:cNvPicPr>
              <a:picLocks noChangeAspect="1"/>
            </p:cNvPicPr>
            <p:nvPr/>
          </p:nvPicPr>
          <p:blipFill>
            <a:blip r:embed="rId2"/>
            <a:stretch>
              <a:fillRect/>
            </a:stretch>
          </p:blipFill>
          <p:spPr>
            <a:xfrm>
              <a:off x="591792" y="1611046"/>
              <a:ext cx="8706649" cy="4976423"/>
            </a:xfrm>
            <a:prstGeom prst="rect">
              <a:avLst/>
            </a:prstGeom>
          </p:spPr>
        </p:pic>
        <p:grpSp>
          <p:nvGrpSpPr>
            <p:cNvPr id="24" name="Group 23"/>
            <p:cNvGrpSpPr/>
            <p:nvPr/>
          </p:nvGrpSpPr>
          <p:grpSpPr>
            <a:xfrm>
              <a:off x="2112332" y="4803227"/>
              <a:ext cx="3699889" cy="903890"/>
              <a:chOff x="2112332" y="4803227"/>
              <a:chExt cx="3699889" cy="903890"/>
            </a:xfrm>
            <a:effectLst>
              <a:glow rad="25400">
                <a:schemeClr val="bg1"/>
              </a:glow>
            </a:effectLst>
          </p:grpSpPr>
          <p:cxnSp>
            <p:nvCxnSpPr>
              <p:cNvPr id="11" name="Straight Connector 10"/>
              <p:cNvCxnSpPr/>
              <p:nvPr/>
            </p:nvCxnSpPr>
            <p:spPr>
              <a:xfrm flipV="1">
                <a:off x="2112332" y="4803227"/>
                <a:ext cx="1135365" cy="90389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3247697" y="4803227"/>
                <a:ext cx="2564524"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V="1">
                <a:off x="5507421" y="4803227"/>
                <a:ext cx="304800" cy="90389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2112332" y="5707117"/>
                <a:ext cx="3395089"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25" name="Curved Connector 24"/>
            <p:cNvCxnSpPr/>
            <p:nvPr/>
          </p:nvCxnSpPr>
          <p:spPr>
            <a:xfrm rot="10800000">
              <a:off x="4529961" y="5517931"/>
              <a:ext cx="1312946" cy="435690"/>
            </a:xfrm>
            <a:prstGeom prst="curvedConnector3">
              <a:avLst>
                <a:gd name="adj1" fmla="val 50000"/>
              </a:avLst>
            </a:prstGeom>
            <a:ln w="57150">
              <a:solidFill>
                <a:srgbClr val="008FFA"/>
              </a:solidFill>
              <a:tailEnd type="triangle"/>
            </a:ln>
            <a:effectLst>
              <a:glow rad="25400">
                <a:schemeClr val="bg1"/>
              </a:glow>
            </a:effectLst>
          </p:spPr>
          <p:style>
            <a:lnRef idx="1">
              <a:schemeClr val="accent1"/>
            </a:lnRef>
            <a:fillRef idx="0">
              <a:schemeClr val="accent1"/>
            </a:fillRef>
            <a:effectRef idx="0">
              <a:schemeClr val="accent1"/>
            </a:effectRef>
            <a:fontRef idx="minor">
              <a:schemeClr val="tx1"/>
            </a:fontRef>
          </p:style>
        </p:cxnSp>
        <p:cxnSp>
          <p:nvCxnSpPr>
            <p:cNvPr id="29" name="Curved Connector 28"/>
            <p:cNvCxnSpPr/>
            <p:nvPr/>
          </p:nvCxnSpPr>
          <p:spPr>
            <a:xfrm rot="10800000" flipH="1">
              <a:off x="2023541" y="5517932"/>
              <a:ext cx="1312946" cy="435690"/>
            </a:xfrm>
            <a:prstGeom prst="curvedConnector3">
              <a:avLst>
                <a:gd name="adj1" fmla="val 50000"/>
              </a:avLst>
            </a:prstGeom>
            <a:ln w="57150">
              <a:solidFill>
                <a:srgbClr val="008FFA"/>
              </a:solidFill>
              <a:tailEnd type="triangle"/>
            </a:ln>
            <a:effectLst>
              <a:glow rad="25400">
                <a:schemeClr val="bg1"/>
              </a:glow>
            </a:effectLst>
          </p:spPr>
          <p:style>
            <a:lnRef idx="1">
              <a:schemeClr val="accent1"/>
            </a:lnRef>
            <a:fillRef idx="0">
              <a:schemeClr val="accent1"/>
            </a:fillRef>
            <a:effectRef idx="0">
              <a:schemeClr val="accent1"/>
            </a:effectRef>
            <a:fontRef idx="minor">
              <a:schemeClr val="tx1"/>
            </a:fontRef>
          </p:style>
        </p:cxnSp>
      </p:grpSp>
      <p:sp>
        <p:nvSpPr>
          <p:cNvPr id="5" name="TextBox 4"/>
          <p:cNvSpPr txBox="1"/>
          <p:nvPr/>
        </p:nvSpPr>
        <p:spPr>
          <a:xfrm>
            <a:off x="294011" y="80233"/>
            <a:ext cx="11603979" cy="1384995"/>
          </a:xfrm>
          <a:prstGeom prst="rect">
            <a:avLst/>
          </a:prstGeom>
          <a:noFill/>
        </p:spPr>
        <p:txBody>
          <a:bodyPr wrap="square" lIns="76200" rtlCol="0">
            <a:spAutoFit/>
          </a:bodyPr>
          <a:lstStyle/>
          <a:p>
            <a:r>
              <a:rPr lang="en-US" sz="4200" b="1" dirty="0" smtClean="0">
                <a:latin typeface="Century Gothic" panose="020B0502020202020204" pitchFamily="34" charset="0"/>
              </a:rPr>
              <a:t>The Johnston design includes an intake structure, which is uncommon in BRCs</a:t>
            </a:r>
            <a:endParaRPr lang="en-US" sz="2700" b="1" dirty="0">
              <a:latin typeface="Century Gothic" panose="020B0502020202020204" pitchFamily="34" charset="0"/>
            </a:endParaRPr>
          </a:p>
        </p:txBody>
      </p:sp>
      <p:sp>
        <p:nvSpPr>
          <p:cNvPr id="2" name="Rectangle 1"/>
          <p:cNvSpPr/>
          <p:nvPr/>
        </p:nvSpPr>
        <p:spPr>
          <a:xfrm>
            <a:off x="9564786" y="5211270"/>
            <a:ext cx="2627214" cy="1646729"/>
          </a:xfrm>
          <a:prstGeom prst="rect">
            <a:avLst/>
          </a:prstGeom>
          <a:noFill/>
          <a:ln>
            <a:solidFill>
              <a:schemeClr val="bg2">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Slide Number Placeholder 2"/>
          <p:cNvSpPr>
            <a:spLocks noGrp="1"/>
          </p:cNvSpPr>
          <p:nvPr>
            <p:ph type="sldNum" sz="quarter" idx="12"/>
          </p:nvPr>
        </p:nvSpPr>
        <p:spPr>
          <a:xfrm>
            <a:off x="0" y="6492875"/>
            <a:ext cx="325448" cy="365125"/>
          </a:xfrm>
        </p:spPr>
        <p:txBody>
          <a:bodyPr/>
          <a:lstStyle/>
          <a:p>
            <a:fld id="{6E3381FC-F3EA-4C78-AF71-D92E56AC864B}" type="slidenum">
              <a:rPr lang="en-US" sz="1600" b="1" smtClean="0">
                <a:solidFill>
                  <a:schemeClr val="tx1"/>
                </a:solidFill>
                <a:latin typeface="Century Gothic" panose="020B0502020202020204" pitchFamily="34" charset="0"/>
              </a:rPr>
              <a:t>7</a:t>
            </a:fld>
            <a:endParaRPr lang="en-US" sz="1600" b="1" dirty="0">
              <a:solidFill>
                <a:schemeClr val="tx1"/>
              </a:solidFill>
              <a:latin typeface="Century Gothic" panose="020B0502020202020204" pitchFamily="34" charset="0"/>
            </a:endParaRPr>
          </a:p>
        </p:txBody>
      </p:sp>
      <p:sp>
        <p:nvSpPr>
          <p:cNvPr id="26" name="TextBox 25"/>
          <p:cNvSpPr txBox="1"/>
          <p:nvPr/>
        </p:nvSpPr>
        <p:spPr>
          <a:xfrm>
            <a:off x="3350523" y="5710306"/>
            <a:ext cx="3189189" cy="584776"/>
          </a:xfrm>
          <a:prstGeom prst="rect">
            <a:avLst/>
          </a:prstGeom>
          <a:noFill/>
        </p:spPr>
        <p:txBody>
          <a:bodyPr wrap="square" lIns="76200" rtlCol="0">
            <a:spAutoFit/>
          </a:bodyPr>
          <a:lstStyle/>
          <a:p>
            <a:r>
              <a:rPr lang="en-US" sz="3200" b="1" dirty="0" smtClean="0">
                <a:ln w="12700">
                  <a:solidFill>
                    <a:schemeClr val="tx1"/>
                  </a:solidFill>
                </a:ln>
                <a:solidFill>
                  <a:schemeClr val="bg1"/>
                </a:solidFill>
                <a:latin typeface="Century Gothic" panose="020B0502020202020204" pitchFamily="34" charset="0"/>
              </a:rPr>
              <a:t>Q</a:t>
            </a:r>
            <a:r>
              <a:rPr lang="en-US" sz="3200" b="1" baseline="-25000" dirty="0" smtClean="0">
                <a:ln w="12700">
                  <a:solidFill>
                    <a:schemeClr val="tx1"/>
                  </a:solidFill>
                </a:ln>
                <a:solidFill>
                  <a:schemeClr val="bg1"/>
                </a:solidFill>
                <a:latin typeface="Century Gothic" panose="020B0502020202020204" pitchFamily="34" charset="0"/>
              </a:rPr>
              <a:t>inflow</a:t>
            </a:r>
            <a:endParaRPr lang="en-US" sz="3200" b="1" dirty="0">
              <a:ln w="12700">
                <a:solidFill>
                  <a:schemeClr val="tx1"/>
                </a:solidFill>
              </a:ln>
              <a:solidFill>
                <a:schemeClr val="bg1"/>
              </a:solidFill>
              <a:latin typeface="Century Gothic" panose="020B0502020202020204" pitchFamily="34" charset="0"/>
            </a:endParaRPr>
          </a:p>
        </p:txBody>
      </p:sp>
      <p:sp>
        <p:nvSpPr>
          <p:cNvPr id="31" name="TextBox 30"/>
          <p:cNvSpPr txBox="1">
            <a:spLocks noChangeAspect="1"/>
          </p:cNvSpPr>
          <p:nvPr/>
        </p:nvSpPr>
        <p:spPr>
          <a:xfrm>
            <a:off x="4221783" y="6567575"/>
            <a:ext cx="3748434" cy="261610"/>
          </a:xfrm>
          <a:prstGeom prst="rect">
            <a:avLst/>
          </a:prstGeom>
          <a:noFill/>
        </p:spPr>
        <p:txBody>
          <a:bodyPr wrap="square" rtlCol="0">
            <a:spAutoFit/>
          </a:bodyPr>
          <a:lstStyle/>
          <a:p>
            <a:pPr algn="ctr">
              <a:spcBef>
                <a:spcPts val="125"/>
              </a:spcBef>
            </a:pPr>
            <a:r>
              <a:rPr lang="en-US" sz="1050" i="1" dirty="0" smtClean="0">
                <a:latin typeface="Century Gothic" panose="020B0502020202020204" pitchFamily="34" charset="0"/>
              </a:rPr>
              <a:t>Source: Foth Engineering</a:t>
            </a:r>
            <a:endParaRPr lang="en-US" sz="1050" i="1" dirty="0">
              <a:latin typeface="Century Gothic" panose="020B0502020202020204" pitchFamily="34" charset="0"/>
            </a:endParaRPr>
          </a:p>
        </p:txBody>
      </p:sp>
    </p:spTree>
    <p:extLst>
      <p:ext uri="{BB962C8B-B14F-4D97-AF65-F5344CB8AC3E}">
        <p14:creationId xmlns:p14="http://schemas.microsoft.com/office/powerpoint/2010/main" val="120646506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94011" y="80233"/>
            <a:ext cx="11603979" cy="2031325"/>
          </a:xfrm>
          <a:prstGeom prst="rect">
            <a:avLst/>
          </a:prstGeom>
          <a:noFill/>
        </p:spPr>
        <p:txBody>
          <a:bodyPr wrap="square" lIns="76200" rtlCol="0">
            <a:spAutoFit/>
          </a:bodyPr>
          <a:lstStyle/>
          <a:p>
            <a:r>
              <a:rPr lang="en-US" sz="4200" b="1" dirty="0" smtClean="0">
                <a:latin typeface="Century Gothic" panose="020B0502020202020204" pitchFamily="34" charset="0"/>
              </a:rPr>
              <a:t>This design is unique because</a:t>
            </a:r>
            <a:r>
              <a:rPr lang="en-US" sz="4200" b="1" dirty="0">
                <a:latin typeface="Century Gothic" panose="020B0502020202020204" pitchFamily="34" charset="0"/>
              </a:rPr>
              <a:t> </a:t>
            </a:r>
            <a:r>
              <a:rPr lang="en-US" sz="4200" b="1" dirty="0" smtClean="0">
                <a:latin typeface="Century Gothic" panose="020B0502020202020204" pitchFamily="34" charset="0"/>
              </a:rPr>
              <a:t>most BRCs receive inflow from curb cuts or shallow channels</a:t>
            </a:r>
            <a:endParaRPr lang="en-US" sz="2700" b="1" dirty="0">
              <a:latin typeface="Century Gothic" panose="020B0502020202020204" pitchFamily="34" charset="0"/>
            </a:endParaRPr>
          </a:p>
        </p:txBody>
      </p:sp>
      <p:sp>
        <p:nvSpPr>
          <p:cNvPr id="2" name="Rectangle 1"/>
          <p:cNvSpPr/>
          <p:nvPr/>
        </p:nvSpPr>
        <p:spPr>
          <a:xfrm>
            <a:off x="9564786" y="5211270"/>
            <a:ext cx="2627214" cy="1646729"/>
          </a:xfrm>
          <a:prstGeom prst="rect">
            <a:avLst/>
          </a:prstGeom>
          <a:noFill/>
          <a:ln>
            <a:solidFill>
              <a:schemeClr val="bg2">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Slide Number Placeholder 2"/>
          <p:cNvSpPr>
            <a:spLocks noGrp="1"/>
          </p:cNvSpPr>
          <p:nvPr>
            <p:ph type="sldNum" sz="quarter" idx="12"/>
          </p:nvPr>
        </p:nvSpPr>
        <p:spPr>
          <a:xfrm>
            <a:off x="0" y="6492875"/>
            <a:ext cx="477430" cy="365125"/>
          </a:xfrm>
        </p:spPr>
        <p:txBody>
          <a:bodyPr/>
          <a:lstStyle/>
          <a:p>
            <a:fld id="{6E3381FC-F3EA-4C78-AF71-D92E56AC864B}" type="slidenum">
              <a:rPr lang="en-US" sz="1600" b="1" smtClean="0">
                <a:solidFill>
                  <a:schemeClr val="tx1"/>
                </a:solidFill>
                <a:latin typeface="Century Gothic" panose="020B0502020202020204" pitchFamily="34" charset="0"/>
              </a:rPr>
              <a:t>8</a:t>
            </a:fld>
            <a:endParaRPr lang="en-US" sz="1600" b="1" dirty="0">
              <a:solidFill>
                <a:schemeClr val="tx1"/>
              </a:solidFill>
              <a:latin typeface="Century Gothic" panose="020B0502020202020204" pitchFamily="34" charset="0"/>
            </a:endParaRPr>
          </a:p>
        </p:txBody>
      </p:sp>
      <p:pic>
        <p:nvPicPr>
          <p:cNvPr id="11" name="Picture 10"/>
          <p:cNvPicPr>
            <a:picLocks noChangeAspect="1"/>
          </p:cNvPicPr>
          <p:nvPr/>
        </p:nvPicPr>
        <p:blipFill>
          <a:blip r:embed="rId2"/>
          <a:stretch>
            <a:fillRect/>
          </a:stretch>
        </p:blipFill>
        <p:spPr>
          <a:xfrm>
            <a:off x="6167014" y="2877816"/>
            <a:ext cx="3397772" cy="3028264"/>
          </a:xfrm>
          <a:prstGeom prst="rect">
            <a:avLst/>
          </a:prstGeom>
        </p:spPr>
      </p:pic>
      <p:pic>
        <p:nvPicPr>
          <p:cNvPr id="2050" name="Picture 2" descr="Sustainable Stormwater Using Bioretention: Engineering Better Water Quality  - Ecological Landscape Allianc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7430" y="2565231"/>
            <a:ext cx="4870060" cy="3653435"/>
          </a:xfrm>
          <a:prstGeom prst="rect">
            <a:avLst/>
          </a:prstGeom>
          <a:noFill/>
          <a:extLst>
            <a:ext uri="{909E8E84-426E-40DD-AFC4-6F175D3DCCD1}">
              <a14:hiddenFill xmlns:a14="http://schemas.microsoft.com/office/drawing/2010/main">
                <a:solidFill>
                  <a:srgbClr val="FFFFFF"/>
                </a:solidFill>
              </a14:hiddenFill>
            </a:ext>
          </a:extLst>
        </p:spPr>
      </p:pic>
      <p:cxnSp>
        <p:nvCxnSpPr>
          <p:cNvPr id="13" name="Curved Connector 12"/>
          <p:cNvCxnSpPr/>
          <p:nvPr/>
        </p:nvCxnSpPr>
        <p:spPr>
          <a:xfrm rot="10800000" flipV="1">
            <a:off x="3481685" y="4275765"/>
            <a:ext cx="1003409" cy="679732"/>
          </a:xfrm>
          <a:prstGeom prst="curvedConnector3">
            <a:avLst>
              <a:gd name="adj1" fmla="val 50000"/>
            </a:avLst>
          </a:prstGeom>
          <a:ln w="57150">
            <a:solidFill>
              <a:srgbClr val="008FFA"/>
            </a:solidFill>
            <a:tailEnd type="triangle"/>
          </a:ln>
          <a:effectLst>
            <a:glow rad="25400">
              <a:schemeClr val="bg1"/>
            </a:glow>
          </a:effectLst>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3901656" y="3600248"/>
            <a:ext cx="3189189" cy="584776"/>
          </a:xfrm>
          <a:prstGeom prst="rect">
            <a:avLst/>
          </a:prstGeom>
          <a:noFill/>
        </p:spPr>
        <p:txBody>
          <a:bodyPr wrap="square" lIns="76200" rtlCol="0">
            <a:spAutoFit/>
          </a:bodyPr>
          <a:lstStyle/>
          <a:p>
            <a:r>
              <a:rPr lang="en-US" sz="3200" b="1" dirty="0" smtClean="0">
                <a:ln w="12700">
                  <a:solidFill>
                    <a:schemeClr val="tx1"/>
                  </a:solidFill>
                </a:ln>
                <a:solidFill>
                  <a:schemeClr val="bg1"/>
                </a:solidFill>
                <a:latin typeface="Century Gothic" panose="020B0502020202020204" pitchFamily="34" charset="0"/>
              </a:rPr>
              <a:t>Q</a:t>
            </a:r>
            <a:r>
              <a:rPr lang="en-US" sz="3200" b="1" baseline="-25000" dirty="0" smtClean="0">
                <a:ln w="12700">
                  <a:solidFill>
                    <a:schemeClr val="tx1"/>
                  </a:solidFill>
                </a:ln>
                <a:solidFill>
                  <a:schemeClr val="bg1"/>
                </a:solidFill>
                <a:latin typeface="Century Gothic" panose="020B0502020202020204" pitchFamily="34" charset="0"/>
              </a:rPr>
              <a:t>inflow</a:t>
            </a:r>
            <a:endParaRPr lang="en-US" sz="3200" b="1" dirty="0">
              <a:ln w="12700">
                <a:solidFill>
                  <a:schemeClr val="tx1"/>
                </a:solidFill>
              </a:ln>
              <a:solidFill>
                <a:schemeClr val="bg1"/>
              </a:solidFill>
              <a:latin typeface="Century Gothic" panose="020B0502020202020204" pitchFamily="34" charset="0"/>
            </a:endParaRPr>
          </a:p>
        </p:txBody>
      </p:sp>
      <p:cxnSp>
        <p:nvCxnSpPr>
          <p:cNvPr id="15" name="Curved Connector 14"/>
          <p:cNvCxnSpPr/>
          <p:nvPr/>
        </p:nvCxnSpPr>
        <p:spPr>
          <a:xfrm rot="10800000">
            <a:off x="7994933" y="3819587"/>
            <a:ext cx="979134" cy="428879"/>
          </a:xfrm>
          <a:prstGeom prst="curvedConnector3">
            <a:avLst>
              <a:gd name="adj1" fmla="val 50000"/>
            </a:avLst>
          </a:prstGeom>
          <a:ln w="57150">
            <a:solidFill>
              <a:srgbClr val="008FFA"/>
            </a:solidFill>
            <a:tailEnd type="triangle"/>
          </a:ln>
          <a:effectLst>
            <a:glow rad="25400">
              <a:schemeClr val="bg1"/>
            </a:glow>
          </a:effectLst>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8974067" y="3752155"/>
            <a:ext cx="3189189" cy="584776"/>
          </a:xfrm>
          <a:prstGeom prst="rect">
            <a:avLst/>
          </a:prstGeom>
          <a:noFill/>
        </p:spPr>
        <p:txBody>
          <a:bodyPr wrap="square" lIns="76200" rtlCol="0">
            <a:spAutoFit/>
          </a:bodyPr>
          <a:lstStyle/>
          <a:p>
            <a:r>
              <a:rPr lang="en-US" sz="3200" b="1" dirty="0" smtClean="0">
                <a:ln w="12700">
                  <a:solidFill>
                    <a:schemeClr val="tx1"/>
                  </a:solidFill>
                </a:ln>
                <a:solidFill>
                  <a:schemeClr val="bg1"/>
                </a:solidFill>
                <a:latin typeface="Century Gothic" panose="020B0502020202020204" pitchFamily="34" charset="0"/>
              </a:rPr>
              <a:t>Q</a:t>
            </a:r>
            <a:r>
              <a:rPr lang="en-US" sz="3200" b="1" baseline="-25000" dirty="0" smtClean="0">
                <a:ln w="12700">
                  <a:solidFill>
                    <a:schemeClr val="tx1"/>
                  </a:solidFill>
                </a:ln>
                <a:solidFill>
                  <a:schemeClr val="bg1"/>
                </a:solidFill>
                <a:latin typeface="Century Gothic" panose="020B0502020202020204" pitchFamily="34" charset="0"/>
              </a:rPr>
              <a:t>inflow</a:t>
            </a:r>
            <a:endParaRPr lang="en-US" sz="3200" b="1" dirty="0">
              <a:ln w="12700">
                <a:solidFill>
                  <a:schemeClr val="tx1"/>
                </a:solidFill>
              </a:ln>
              <a:solidFill>
                <a:schemeClr val="bg1"/>
              </a:solidFill>
              <a:latin typeface="Century Gothic" panose="020B0502020202020204" pitchFamily="34" charset="0"/>
            </a:endParaRPr>
          </a:p>
        </p:txBody>
      </p:sp>
      <p:sp>
        <p:nvSpPr>
          <p:cNvPr id="19" name="TextBox 18"/>
          <p:cNvSpPr txBox="1"/>
          <p:nvPr/>
        </p:nvSpPr>
        <p:spPr>
          <a:xfrm>
            <a:off x="1246637" y="5603170"/>
            <a:ext cx="3569095" cy="584775"/>
          </a:xfrm>
          <a:prstGeom prst="rect">
            <a:avLst/>
          </a:prstGeom>
          <a:noFill/>
        </p:spPr>
        <p:txBody>
          <a:bodyPr wrap="square" lIns="76200" rtlCol="0">
            <a:spAutoFit/>
          </a:bodyPr>
          <a:lstStyle/>
          <a:p>
            <a:r>
              <a:rPr lang="en-US" sz="3200" b="1" dirty="0" smtClean="0">
                <a:ln w="12700">
                  <a:solidFill>
                    <a:schemeClr val="tx1"/>
                  </a:solidFill>
                </a:ln>
                <a:solidFill>
                  <a:schemeClr val="bg1"/>
                </a:solidFill>
                <a:latin typeface="Century Gothic" panose="020B0502020202020204" pitchFamily="34" charset="0"/>
              </a:rPr>
              <a:t>TYPICAL DESIGN</a:t>
            </a:r>
            <a:endParaRPr lang="en-US" sz="3200" b="1" dirty="0">
              <a:ln w="12700">
                <a:solidFill>
                  <a:schemeClr val="tx1"/>
                </a:solidFill>
              </a:ln>
              <a:solidFill>
                <a:schemeClr val="bg1"/>
              </a:solidFill>
              <a:latin typeface="Century Gothic" panose="020B0502020202020204" pitchFamily="34" charset="0"/>
            </a:endParaRPr>
          </a:p>
        </p:txBody>
      </p:sp>
      <p:sp>
        <p:nvSpPr>
          <p:cNvPr id="20" name="TextBox 19"/>
          <p:cNvSpPr txBox="1"/>
          <p:nvPr/>
        </p:nvSpPr>
        <p:spPr>
          <a:xfrm>
            <a:off x="5834444" y="2454148"/>
            <a:ext cx="4062911" cy="584775"/>
          </a:xfrm>
          <a:prstGeom prst="rect">
            <a:avLst/>
          </a:prstGeom>
          <a:noFill/>
        </p:spPr>
        <p:txBody>
          <a:bodyPr wrap="square" lIns="76200" rtlCol="0">
            <a:spAutoFit/>
          </a:bodyPr>
          <a:lstStyle/>
          <a:p>
            <a:r>
              <a:rPr lang="en-US" sz="3200" b="1" dirty="0" smtClean="0">
                <a:ln w="12700">
                  <a:solidFill>
                    <a:schemeClr val="tx1"/>
                  </a:solidFill>
                </a:ln>
                <a:solidFill>
                  <a:schemeClr val="bg1"/>
                </a:solidFill>
                <a:latin typeface="Century Gothic" panose="020B0502020202020204" pitchFamily="34" charset="0"/>
              </a:rPr>
              <a:t>JOHNSTON DESIGN</a:t>
            </a:r>
            <a:endParaRPr lang="en-US" sz="3200" b="1" dirty="0">
              <a:ln w="12700">
                <a:solidFill>
                  <a:schemeClr val="tx1"/>
                </a:solidFill>
              </a:ln>
              <a:solidFill>
                <a:schemeClr val="bg1"/>
              </a:solidFill>
              <a:latin typeface="Century Gothic" panose="020B0502020202020204" pitchFamily="34" charset="0"/>
            </a:endParaRPr>
          </a:p>
        </p:txBody>
      </p:sp>
      <p:sp>
        <p:nvSpPr>
          <p:cNvPr id="21" name="TextBox 20"/>
          <p:cNvSpPr txBox="1">
            <a:spLocks noChangeAspect="1"/>
          </p:cNvSpPr>
          <p:nvPr/>
        </p:nvSpPr>
        <p:spPr>
          <a:xfrm>
            <a:off x="6116697" y="5903829"/>
            <a:ext cx="3748434" cy="261610"/>
          </a:xfrm>
          <a:prstGeom prst="rect">
            <a:avLst/>
          </a:prstGeom>
          <a:noFill/>
        </p:spPr>
        <p:txBody>
          <a:bodyPr wrap="square" rtlCol="0">
            <a:spAutoFit/>
          </a:bodyPr>
          <a:lstStyle/>
          <a:p>
            <a:pPr algn="ctr">
              <a:spcBef>
                <a:spcPts val="125"/>
              </a:spcBef>
            </a:pPr>
            <a:r>
              <a:rPr lang="en-US" sz="1050" i="1" dirty="0" smtClean="0">
                <a:latin typeface="Century Gothic" panose="020B0502020202020204" pitchFamily="34" charset="0"/>
              </a:rPr>
              <a:t>Source: Foth Engineering</a:t>
            </a:r>
            <a:endParaRPr lang="en-US" sz="1050" i="1" dirty="0">
              <a:latin typeface="Century Gothic" panose="020B0502020202020204" pitchFamily="34" charset="0"/>
            </a:endParaRPr>
          </a:p>
        </p:txBody>
      </p:sp>
      <p:sp>
        <p:nvSpPr>
          <p:cNvPr id="22" name="TextBox 21"/>
          <p:cNvSpPr txBox="1">
            <a:spLocks noChangeAspect="1"/>
          </p:cNvSpPr>
          <p:nvPr/>
        </p:nvSpPr>
        <p:spPr>
          <a:xfrm>
            <a:off x="937318" y="6334656"/>
            <a:ext cx="3748434" cy="261610"/>
          </a:xfrm>
          <a:prstGeom prst="rect">
            <a:avLst/>
          </a:prstGeom>
          <a:noFill/>
        </p:spPr>
        <p:txBody>
          <a:bodyPr wrap="square" rtlCol="0">
            <a:spAutoFit/>
          </a:bodyPr>
          <a:lstStyle/>
          <a:p>
            <a:pPr algn="ctr">
              <a:spcBef>
                <a:spcPts val="125"/>
              </a:spcBef>
            </a:pPr>
            <a:r>
              <a:rPr lang="en-US" sz="1050" i="1" dirty="0" smtClean="0">
                <a:latin typeface="Century Gothic" panose="020B0502020202020204" pitchFamily="34" charset="0"/>
              </a:rPr>
              <a:t>Source: Ecological Landscape Alliance</a:t>
            </a:r>
            <a:endParaRPr lang="en-US" sz="1050" i="1" dirty="0">
              <a:latin typeface="Century Gothic" panose="020B0502020202020204" pitchFamily="34" charset="0"/>
            </a:endParaRPr>
          </a:p>
        </p:txBody>
      </p:sp>
    </p:spTree>
    <p:extLst>
      <p:ext uri="{BB962C8B-B14F-4D97-AF65-F5344CB8AC3E}">
        <p14:creationId xmlns:p14="http://schemas.microsoft.com/office/powerpoint/2010/main" val="48763837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94011" y="80233"/>
            <a:ext cx="11603979" cy="1384995"/>
          </a:xfrm>
          <a:prstGeom prst="rect">
            <a:avLst/>
          </a:prstGeom>
          <a:noFill/>
        </p:spPr>
        <p:txBody>
          <a:bodyPr wrap="square" lIns="76200" rtlCol="0">
            <a:spAutoFit/>
          </a:bodyPr>
          <a:lstStyle/>
          <a:p>
            <a:r>
              <a:rPr lang="en-US" sz="4200" b="1" dirty="0" smtClean="0">
                <a:latin typeface="Century Gothic" panose="020B0502020202020204" pitchFamily="34" charset="0"/>
              </a:rPr>
              <a:t>The concrete structure diverts stormwater inflow from the street</a:t>
            </a:r>
            <a:endParaRPr lang="en-US" sz="2700" b="1" dirty="0">
              <a:latin typeface="Century Gothic" panose="020B0502020202020204" pitchFamily="34" charset="0"/>
            </a:endParaRPr>
          </a:p>
        </p:txBody>
      </p:sp>
      <p:sp>
        <p:nvSpPr>
          <p:cNvPr id="2" name="Rectangle 1"/>
          <p:cNvSpPr/>
          <p:nvPr/>
        </p:nvSpPr>
        <p:spPr>
          <a:xfrm>
            <a:off x="9564786" y="5211270"/>
            <a:ext cx="2627214" cy="1646729"/>
          </a:xfrm>
          <a:prstGeom prst="rect">
            <a:avLst/>
          </a:prstGeom>
          <a:noFill/>
          <a:ln>
            <a:solidFill>
              <a:schemeClr val="bg2">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Slide Number Placeholder 2"/>
          <p:cNvSpPr>
            <a:spLocks noGrp="1"/>
          </p:cNvSpPr>
          <p:nvPr>
            <p:ph type="sldNum" sz="quarter" idx="12"/>
          </p:nvPr>
        </p:nvSpPr>
        <p:spPr>
          <a:xfrm>
            <a:off x="0" y="6492875"/>
            <a:ext cx="325448" cy="365125"/>
          </a:xfrm>
        </p:spPr>
        <p:txBody>
          <a:bodyPr/>
          <a:lstStyle/>
          <a:p>
            <a:fld id="{6E3381FC-F3EA-4C78-AF71-D92E56AC864B}" type="slidenum">
              <a:rPr lang="en-US" sz="1600" b="1" smtClean="0">
                <a:solidFill>
                  <a:schemeClr val="tx1"/>
                </a:solidFill>
                <a:latin typeface="Century Gothic" panose="020B0502020202020204" pitchFamily="34" charset="0"/>
              </a:rPr>
              <a:t>9</a:t>
            </a:fld>
            <a:endParaRPr lang="en-US" sz="1600" b="1" dirty="0">
              <a:solidFill>
                <a:schemeClr val="tx1"/>
              </a:solidFill>
              <a:latin typeface="Century Gothic" panose="020B0502020202020204" pitchFamily="34" charset="0"/>
            </a:endParaRPr>
          </a:p>
        </p:txBody>
      </p:sp>
      <p:pic>
        <p:nvPicPr>
          <p:cNvPr id="10" name="Picture 9"/>
          <p:cNvPicPr>
            <a:picLocks noChangeAspect="1"/>
          </p:cNvPicPr>
          <p:nvPr/>
        </p:nvPicPr>
        <p:blipFill>
          <a:blip r:embed="rId2"/>
          <a:stretch>
            <a:fillRect/>
          </a:stretch>
        </p:blipFill>
        <p:spPr>
          <a:xfrm>
            <a:off x="2000862" y="1602719"/>
            <a:ext cx="6347897" cy="5255281"/>
          </a:xfrm>
          <a:prstGeom prst="rect">
            <a:avLst/>
          </a:prstGeom>
        </p:spPr>
      </p:pic>
      <p:sp>
        <p:nvSpPr>
          <p:cNvPr id="52" name="TextBox 51"/>
          <p:cNvSpPr txBox="1">
            <a:spLocks noChangeAspect="1"/>
          </p:cNvSpPr>
          <p:nvPr/>
        </p:nvSpPr>
        <p:spPr>
          <a:xfrm>
            <a:off x="5176639" y="6413827"/>
            <a:ext cx="3748434" cy="261610"/>
          </a:xfrm>
          <a:prstGeom prst="rect">
            <a:avLst/>
          </a:prstGeom>
          <a:noFill/>
        </p:spPr>
        <p:txBody>
          <a:bodyPr wrap="square" rtlCol="0">
            <a:spAutoFit/>
          </a:bodyPr>
          <a:lstStyle/>
          <a:p>
            <a:pPr algn="ctr">
              <a:spcBef>
                <a:spcPts val="125"/>
              </a:spcBef>
            </a:pPr>
            <a:r>
              <a:rPr lang="en-US" sz="1050" i="1" dirty="0" smtClean="0">
                <a:latin typeface="Century Gothic" panose="020B0502020202020204" pitchFamily="34" charset="0"/>
              </a:rPr>
              <a:t>Source: Foth Engineering</a:t>
            </a:r>
            <a:endParaRPr lang="en-US" sz="1050" i="1" dirty="0">
              <a:latin typeface="Century Gothic" panose="020B0502020202020204" pitchFamily="34" charset="0"/>
            </a:endParaRPr>
          </a:p>
        </p:txBody>
      </p:sp>
      <p:cxnSp>
        <p:nvCxnSpPr>
          <p:cNvPr id="54" name="Curved Connector 53"/>
          <p:cNvCxnSpPr/>
          <p:nvPr/>
        </p:nvCxnSpPr>
        <p:spPr>
          <a:xfrm rot="10800000" flipH="1">
            <a:off x="1910249" y="3761207"/>
            <a:ext cx="1312946" cy="435690"/>
          </a:xfrm>
          <a:prstGeom prst="curvedConnector3">
            <a:avLst>
              <a:gd name="adj1" fmla="val 50000"/>
            </a:avLst>
          </a:prstGeom>
          <a:ln w="57150">
            <a:solidFill>
              <a:srgbClr val="008FFA"/>
            </a:solidFill>
            <a:tailEnd type="triangle"/>
          </a:ln>
          <a:effectLst>
            <a:glow rad="25400">
              <a:schemeClr val="bg1"/>
            </a:glow>
          </a:effectLst>
        </p:spPr>
        <p:style>
          <a:lnRef idx="1">
            <a:schemeClr val="accent1"/>
          </a:lnRef>
          <a:fillRef idx="0">
            <a:schemeClr val="accent1"/>
          </a:fillRef>
          <a:effectRef idx="0">
            <a:schemeClr val="accent1"/>
          </a:effectRef>
          <a:fontRef idx="minor">
            <a:schemeClr val="tx1"/>
          </a:fontRef>
        </p:style>
      </p:cxnSp>
      <p:cxnSp>
        <p:nvCxnSpPr>
          <p:cNvPr id="55" name="Curved Connector 54"/>
          <p:cNvCxnSpPr/>
          <p:nvPr/>
        </p:nvCxnSpPr>
        <p:spPr>
          <a:xfrm rot="10800000" flipH="1">
            <a:off x="2337779" y="4196897"/>
            <a:ext cx="1312946" cy="435690"/>
          </a:xfrm>
          <a:prstGeom prst="curvedConnector3">
            <a:avLst>
              <a:gd name="adj1" fmla="val 50000"/>
            </a:avLst>
          </a:prstGeom>
          <a:ln w="57150">
            <a:solidFill>
              <a:srgbClr val="008FFA"/>
            </a:solidFill>
            <a:tailEnd type="triangle"/>
          </a:ln>
          <a:effectLst>
            <a:glow rad="25400">
              <a:schemeClr val="bg1"/>
            </a:glow>
          </a:effectLst>
        </p:spPr>
        <p:style>
          <a:lnRef idx="1">
            <a:schemeClr val="accent1"/>
          </a:lnRef>
          <a:fillRef idx="0">
            <a:schemeClr val="accent1"/>
          </a:fillRef>
          <a:effectRef idx="0">
            <a:schemeClr val="accent1"/>
          </a:effectRef>
          <a:fontRef idx="minor">
            <a:schemeClr val="tx1"/>
          </a:fontRef>
        </p:style>
      </p:cxnSp>
      <p:sp>
        <p:nvSpPr>
          <p:cNvPr id="56" name="TextBox 55"/>
          <p:cNvSpPr txBox="1"/>
          <p:nvPr/>
        </p:nvSpPr>
        <p:spPr>
          <a:xfrm>
            <a:off x="1165671" y="4047811"/>
            <a:ext cx="3189189" cy="584776"/>
          </a:xfrm>
          <a:prstGeom prst="rect">
            <a:avLst/>
          </a:prstGeom>
          <a:noFill/>
        </p:spPr>
        <p:txBody>
          <a:bodyPr wrap="square" lIns="76200" rtlCol="0">
            <a:spAutoFit/>
          </a:bodyPr>
          <a:lstStyle/>
          <a:p>
            <a:r>
              <a:rPr lang="en-US" sz="3200" b="1" dirty="0" smtClean="0">
                <a:ln w="12700">
                  <a:solidFill>
                    <a:schemeClr val="tx1"/>
                  </a:solidFill>
                </a:ln>
                <a:solidFill>
                  <a:schemeClr val="bg1"/>
                </a:solidFill>
                <a:latin typeface="Century Gothic" panose="020B0502020202020204" pitchFamily="34" charset="0"/>
              </a:rPr>
              <a:t>Q</a:t>
            </a:r>
            <a:r>
              <a:rPr lang="en-US" sz="3200" b="1" baseline="-25000" dirty="0" smtClean="0">
                <a:ln w="12700">
                  <a:solidFill>
                    <a:schemeClr val="tx1"/>
                  </a:solidFill>
                </a:ln>
                <a:solidFill>
                  <a:schemeClr val="bg1"/>
                </a:solidFill>
                <a:latin typeface="Century Gothic" panose="020B0502020202020204" pitchFamily="34" charset="0"/>
              </a:rPr>
              <a:t>inflow</a:t>
            </a:r>
            <a:endParaRPr lang="en-US" sz="3200" b="1" dirty="0">
              <a:ln w="12700">
                <a:solidFill>
                  <a:schemeClr val="tx1"/>
                </a:solidFill>
              </a:ln>
              <a:solidFill>
                <a:schemeClr val="bg1"/>
              </a:solidFill>
              <a:latin typeface="Century Gothic" panose="020B0502020202020204" pitchFamily="34" charset="0"/>
            </a:endParaRPr>
          </a:p>
        </p:txBody>
      </p:sp>
    </p:spTree>
    <p:extLst>
      <p:ext uri="{BB962C8B-B14F-4D97-AF65-F5344CB8AC3E}">
        <p14:creationId xmlns:p14="http://schemas.microsoft.com/office/powerpoint/2010/main" val="2336806037"/>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11667</TotalTime>
  <Words>1994</Words>
  <Application>Microsoft Office PowerPoint</Application>
  <PresentationFormat>Widescreen</PresentationFormat>
  <Paragraphs>195</Paragraphs>
  <Slides>28</Slides>
  <Notes>11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28</vt:i4>
      </vt:variant>
    </vt:vector>
  </HeadingPairs>
  <TitlesOfParts>
    <vt:vector size="34" baseType="lpstr">
      <vt:lpstr>Arial</vt:lpstr>
      <vt:lpstr>Calibri</vt:lpstr>
      <vt:lpstr>Calibri Light</vt:lpstr>
      <vt:lpstr>Cambria Math</vt:lpstr>
      <vt:lpstr>Century Gothic</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Dickey, Loulou C [CCE E]</dc:creator>
  <cp:lastModifiedBy>Dickey, Loulou C [CCE E]</cp:lastModifiedBy>
  <cp:revision>163</cp:revision>
  <cp:lastPrinted>2021-10-27T15:09:28Z</cp:lastPrinted>
  <dcterms:created xsi:type="dcterms:W3CDTF">2020-01-27T16:05:07Z</dcterms:created>
  <dcterms:modified xsi:type="dcterms:W3CDTF">2022-01-11T01:31:12Z</dcterms:modified>
</cp:coreProperties>
</file>