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32918400" cy="21945600"/>
  <p:notesSz cx="6858000" cy="9144000"/>
  <p:defaultTextStyle>
    <a:defPPr>
      <a:defRPr lang="en-US"/>
    </a:defPPr>
    <a:lvl1pPr algn="r" rtl="0" eaLnBrk="0" fontAlgn="base" hangingPunct="0">
      <a:spcBef>
        <a:spcPct val="0"/>
      </a:spcBef>
      <a:spcAft>
        <a:spcPct val="0"/>
      </a:spcAft>
      <a:defRPr sz="1700" kern="1200">
        <a:solidFill>
          <a:schemeClr val="tx1"/>
        </a:solidFill>
        <a:latin typeface="Times" charset="0"/>
        <a:ea typeface="+mn-ea"/>
        <a:cs typeface="+mn-cs"/>
      </a:defRPr>
    </a:lvl1pPr>
    <a:lvl2pPr marL="457200" algn="r" rtl="0" eaLnBrk="0" fontAlgn="base" hangingPunct="0">
      <a:spcBef>
        <a:spcPct val="0"/>
      </a:spcBef>
      <a:spcAft>
        <a:spcPct val="0"/>
      </a:spcAft>
      <a:defRPr sz="1700" kern="1200">
        <a:solidFill>
          <a:schemeClr val="tx1"/>
        </a:solidFill>
        <a:latin typeface="Times" charset="0"/>
        <a:ea typeface="+mn-ea"/>
        <a:cs typeface="+mn-cs"/>
      </a:defRPr>
    </a:lvl2pPr>
    <a:lvl3pPr marL="914400" algn="r" rtl="0" eaLnBrk="0" fontAlgn="base" hangingPunct="0">
      <a:spcBef>
        <a:spcPct val="0"/>
      </a:spcBef>
      <a:spcAft>
        <a:spcPct val="0"/>
      </a:spcAft>
      <a:defRPr sz="1700" kern="1200">
        <a:solidFill>
          <a:schemeClr val="tx1"/>
        </a:solidFill>
        <a:latin typeface="Times" charset="0"/>
        <a:ea typeface="+mn-ea"/>
        <a:cs typeface="+mn-cs"/>
      </a:defRPr>
    </a:lvl3pPr>
    <a:lvl4pPr marL="1371600" algn="r" rtl="0" eaLnBrk="0" fontAlgn="base" hangingPunct="0">
      <a:spcBef>
        <a:spcPct val="0"/>
      </a:spcBef>
      <a:spcAft>
        <a:spcPct val="0"/>
      </a:spcAft>
      <a:defRPr sz="1700" kern="1200">
        <a:solidFill>
          <a:schemeClr val="tx1"/>
        </a:solidFill>
        <a:latin typeface="Times" charset="0"/>
        <a:ea typeface="+mn-ea"/>
        <a:cs typeface="+mn-cs"/>
      </a:defRPr>
    </a:lvl4pPr>
    <a:lvl5pPr marL="1828800" algn="r" rtl="0" eaLnBrk="0" fontAlgn="base" hangingPunct="0">
      <a:spcBef>
        <a:spcPct val="0"/>
      </a:spcBef>
      <a:spcAft>
        <a:spcPct val="0"/>
      </a:spcAft>
      <a:defRPr sz="1700" kern="1200">
        <a:solidFill>
          <a:schemeClr val="tx1"/>
        </a:solidFill>
        <a:latin typeface="Times" charset="0"/>
        <a:ea typeface="+mn-ea"/>
        <a:cs typeface="+mn-cs"/>
      </a:defRPr>
    </a:lvl5pPr>
    <a:lvl6pPr marL="2286000" algn="l" defTabSz="914400" rtl="0" eaLnBrk="1" latinLnBrk="0" hangingPunct="1">
      <a:defRPr sz="1700" kern="1200">
        <a:solidFill>
          <a:schemeClr val="tx1"/>
        </a:solidFill>
        <a:latin typeface="Times" charset="0"/>
        <a:ea typeface="+mn-ea"/>
        <a:cs typeface="+mn-cs"/>
      </a:defRPr>
    </a:lvl6pPr>
    <a:lvl7pPr marL="2743200" algn="l" defTabSz="914400" rtl="0" eaLnBrk="1" latinLnBrk="0" hangingPunct="1">
      <a:defRPr sz="1700" kern="1200">
        <a:solidFill>
          <a:schemeClr val="tx1"/>
        </a:solidFill>
        <a:latin typeface="Times" charset="0"/>
        <a:ea typeface="+mn-ea"/>
        <a:cs typeface="+mn-cs"/>
      </a:defRPr>
    </a:lvl7pPr>
    <a:lvl8pPr marL="3200400" algn="l" defTabSz="914400" rtl="0" eaLnBrk="1" latinLnBrk="0" hangingPunct="1">
      <a:defRPr sz="1700" kern="1200">
        <a:solidFill>
          <a:schemeClr val="tx1"/>
        </a:solidFill>
        <a:latin typeface="Times" charset="0"/>
        <a:ea typeface="+mn-ea"/>
        <a:cs typeface="+mn-cs"/>
      </a:defRPr>
    </a:lvl8pPr>
    <a:lvl9pPr marL="3657600" algn="l" defTabSz="914400" rtl="0" eaLnBrk="1" latinLnBrk="0" hangingPunct="1">
      <a:defRPr sz="17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727"/>
    <a:srgbClr val="C8102E"/>
    <a:srgbClr val="FFFFFF"/>
    <a:srgbClr val="CAC7A7"/>
    <a:srgbClr val="4C452B"/>
    <a:srgbClr val="D2D0CA"/>
    <a:srgbClr val="B315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F6C2B0-2886-4966-A6A3-712227B63EF3}" v="14" dt="2022-01-03T17:02:45.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48" autoAdjust="0"/>
    <p:restoredTop sz="90929"/>
  </p:normalViewPr>
  <p:slideViewPr>
    <p:cSldViewPr>
      <p:cViewPr>
        <p:scale>
          <a:sx n="29" d="100"/>
          <a:sy n="29" d="100"/>
        </p:scale>
        <p:origin x="1196" y="80"/>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Cleveringa" userId="98a6d86344d97c14" providerId="LiveId" clId="{5CF6C2B0-2886-4966-A6A3-712227B63EF3}"/>
    <pc:docChg chg="undo redo custSel modSld">
      <pc:chgData name="Alex Cleveringa" userId="98a6d86344d97c14" providerId="LiveId" clId="{5CF6C2B0-2886-4966-A6A3-712227B63EF3}" dt="2022-01-03T17:54:36.387" v="3937" actId="20577"/>
      <pc:docMkLst>
        <pc:docMk/>
      </pc:docMkLst>
      <pc:sldChg chg="addSp delSp modSp mod">
        <pc:chgData name="Alex Cleveringa" userId="98a6d86344d97c14" providerId="LiveId" clId="{5CF6C2B0-2886-4966-A6A3-712227B63EF3}" dt="2022-01-03T17:54:36.387" v="3937" actId="20577"/>
        <pc:sldMkLst>
          <pc:docMk/>
          <pc:sldMk cId="0" sldId="256"/>
        </pc:sldMkLst>
        <pc:spChg chg="mod">
          <ac:chgData name="Alex Cleveringa" userId="98a6d86344d97c14" providerId="LiveId" clId="{5CF6C2B0-2886-4966-A6A3-712227B63EF3}" dt="2022-01-03T17:51:22.499" v="3889" actId="1076"/>
          <ac:spMkLst>
            <pc:docMk/>
            <pc:sldMk cId="0" sldId="256"/>
            <ac:spMk id="12" creationId="{3515A9E8-4B2B-4E1C-9287-949068A8E014}"/>
          </ac:spMkLst>
        </pc:spChg>
        <pc:spChg chg="add mod ord">
          <ac:chgData name="Alex Cleveringa" userId="98a6d86344d97c14" providerId="LiveId" clId="{5CF6C2B0-2886-4966-A6A3-712227B63EF3}" dt="2022-01-03T17:46:42.533" v="3847" actId="1035"/>
          <ac:spMkLst>
            <pc:docMk/>
            <pc:sldMk cId="0" sldId="256"/>
            <ac:spMk id="15" creationId="{599BD9EB-8480-485A-BCF3-3C7682D2E3CA}"/>
          </ac:spMkLst>
        </pc:spChg>
        <pc:spChg chg="add mod">
          <ac:chgData name="Alex Cleveringa" userId="98a6d86344d97c14" providerId="LiveId" clId="{5CF6C2B0-2886-4966-A6A3-712227B63EF3}" dt="2022-01-03T17:52:00.229" v="3892" actId="1076"/>
          <ac:spMkLst>
            <pc:docMk/>
            <pc:sldMk cId="0" sldId="256"/>
            <ac:spMk id="17" creationId="{BCFE48CF-A901-4D56-B2BE-1188B61C3A4F}"/>
          </ac:spMkLst>
        </pc:spChg>
        <pc:spChg chg="add mod">
          <ac:chgData name="Alex Cleveringa" userId="98a6d86344d97c14" providerId="LiveId" clId="{5CF6C2B0-2886-4966-A6A3-712227B63EF3}" dt="2022-01-03T17:29:10.170" v="3747" actId="122"/>
          <ac:spMkLst>
            <pc:docMk/>
            <pc:sldMk cId="0" sldId="256"/>
            <ac:spMk id="18" creationId="{D3CC7FF7-EF11-4660-9452-7743C571C62A}"/>
          </ac:spMkLst>
        </pc:spChg>
        <pc:spChg chg="add mod">
          <ac:chgData name="Alex Cleveringa" userId="98a6d86344d97c14" providerId="LiveId" clId="{5CF6C2B0-2886-4966-A6A3-712227B63EF3}" dt="2022-01-03T16:40:10.487" v="3173" actId="14100"/>
          <ac:spMkLst>
            <pc:docMk/>
            <pc:sldMk cId="0" sldId="256"/>
            <ac:spMk id="20" creationId="{59DB4ECB-53AE-4A49-92AE-B8FF0863ED05}"/>
          </ac:spMkLst>
        </pc:spChg>
        <pc:spChg chg="add mod">
          <ac:chgData name="Alex Cleveringa" userId="98a6d86344d97c14" providerId="LiveId" clId="{5CF6C2B0-2886-4966-A6A3-712227B63EF3}" dt="2022-01-03T17:50:33.653" v="3885" actId="1076"/>
          <ac:spMkLst>
            <pc:docMk/>
            <pc:sldMk cId="0" sldId="256"/>
            <ac:spMk id="23" creationId="{3AD7C82B-0AB2-40C6-8712-BAFC314C5FBD}"/>
          </ac:spMkLst>
        </pc:spChg>
        <pc:spChg chg="add mod">
          <ac:chgData name="Alex Cleveringa" userId="98a6d86344d97c14" providerId="LiveId" clId="{5CF6C2B0-2886-4966-A6A3-712227B63EF3}" dt="2022-01-03T17:54:36.387" v="3937" actId="20577"/>
          <ac:spMkLst>
            <pc:docMk/>
            <pc:sldMk cId="0" sldId="256"/>
            <ac:spMk id="26" creationId="{BC3C6F51-8920-4166-9805-9A41858499CB}"/>
          </ac:spMkLst>
        </pc:spChg>
        <pc:spChg chg="add mod">
          <ac:chgData name="Alex Cleveringa" userId="98a6d86344d97c14" providerId="LiveId" clId="{5CF6C2B0-2886-4966-A6A3-712227B63EF3}" dt="2022-01-03T17:47:00.885" v="3854" actId="1035"/>
          <ac:spMkLst>
            <pc:docMk/>
            <pc:sldMk cId="0" sldId="256"/>
            <ac:spMk id="28" creationId="{006D2C72-B165-4EB0-B6C2-9205847C3E5F}"/>
          </ac:spMkLst>
        </pc:spChg>
        <pc:spChg chg="add mod">
          <ac:chgData name="Alex Cleveringa" userId="98a6d86344d97c14" providerId="LiveId" clId="{5CF6C2B0-2886-4966-A6A3-712227B63EF3}" dt="2022-01-03T17:48:08.245" v="3876" actId="1035"/>
          <ac:spMkLst>
            <pc:docMk/>
            <pc:sldMk cId="0" sldId="256"/>
            <ac:spMk id="29" creationId="{EDE049FD-5338-4715-84AA-52F3056C0EEE}"/>
          </ac:spMkLst>
        </pc:spChg>
        <pc:spChg chg="add del mod">
          <ac:chgData name="Alex Cleveringa" userId="98a6d86344d97c14" providerId="LiveId" clId="{5CF6C2B0-2886-4966-A6A3-712227B63EF3}" dt="2022-01-03T13:20:44.920" v="657" actId="478"/>
          <ac:spMkLst>
            <pc:docMk/>
            <pc:sldMk cId="0" sldId="256"/>
            <ac:spMk id="30" creationId="{B81C6DA8-DDF0-4597-98CC-701B168B7CA4}"/>
          </ac:spMkLst>
        </pc:spChg>
        <pc:spChg chg="add mod">
          <ac:chgData name="Alex Cleveringa" userId="98a6d86344d97c14" providerId="LiveId" clId="{5CF6C2B0-2886-4966-A6A3-712227B63EF3}" dt="2022-01-03T17:05:55.761" v="3723" actId="1038"/>
          <ac:spMkLst>
            <pc:docMk/>
            <pc:sldMk cId="0" sldId="256"/>
            <ac:spMk id="31" creationId="{5DCD7BD3-9C7F-40FA-B219-FF3699B2F295}"/>
          </ac:spMkLst>
        </pc:spChg>
        <pc:spChg chg="add mod">
          <ac:chgData name="Alex Cleveringa" userId="98a6d86344d97c14" providerId="LiveId" clId="{5CF6C2B0-2886-4966-A6A3-712227B63EF3}" dt="2022-01-03T17:53:56.244" v="3935" actId="20577"/>
          <ac:spMkLst>
            <pc:docMk/>
            <pc:sldMk cId="0" sldId="256"/>
            <ac:spMk id="32" creationId="{7AFA4EFD-9711-4454-B0F1-49341476047A}"/>
          </ac:spMkLst>
        </pc:spChg>
        <pc:spChg chg="add mod">
          <ac:chgData name="Alex Cleveringa" userId="98a6d86344d97c14" providerId="LiveId" clId="{5CF6C2B0-2886-4966-A6A3-712227B63EF3}" dt="2022-01-03T17:50:52.332" v="3887" actId="1076"/>
          <ac:spMkLst>
            <pc:docMk/>
            <pc:sldMk cId="0" sldId="256"/>
            <ac:spMk id="35" creationId="{4A5E081C-F6D7-487F-8821-D430FFB691F3}"/>
          </ac:spMkLst>
        </pc:spChg>
        <pc:spChg chg="add mod">
          <ac:chgData name="Alex Cleveringa" userId="98a6d86344d97c14" providerId="LiveId" clId="{5CF6C2B0-2886-4966-A6A3-712227B63EF3}" dt="2022-01-03T17:51:12.005" v="3888" actId="1076"/>
          <ac:spMkLst>
            <pc:docMk/>
            <pc:sldMk cId="0" sldId="256"/>
            <ac:spMk id="36" creationId="{8F2E1FA5-25E0-42B8-A356-761ED6FC4FF1}"/>
          </ac:spMkLst>
        </pc:spChg>
        <pc:spChg chg="add mod">
          <ac:chgData name="Alex Cleveringa" userId="98a6d86344d97c14" providerId="LiveId" clId="{5CF6C2B0-2886-4966-A6A3-712227B63EF3}" dt="2022-01-03T17:04:23.594" v="3708" actId="1037"/>
          <ac:spMkLst>
            <pc:docMk/>
            <pc:sldMk cId="0" sldId="256"/>
            <ac:spMk id="37" creationId="{DD9A2D47-5536-4B0E-BCAB-A38EAC83A90B}"/>
          </ac:spMkLst>
        </pc:spChg>
        <pc:spChg chg="add mod">
          <ac:chgData name="Alex Cleveringa" userId="98a6d86344d97c14" providerId="LiveId" clId="{5CF6C2B0-2886-4966-A6A3-712227B63EF3}" dt="2022-01-03T17:04:23.594" v="3708" actId="1037"/>
          <ac:spMkLst>
            <pc:docMk/>
            <pc:sldMk cId="0" sldId="256"/>
            <ac:spMk id="38" creationId="{AEA0EDE2-AB9F-4B44-98BE-BA0DF33F7418}"/>
          </ac:spMkLst>
        </pc:spChg>
        <pc:spChg chg="add mod">
          <ac:chgData name="Alex Cleveringa" userId="98a6d86344d97c14" providerId="LiveId" clId="{5CF6C2B0-2886-4966-A6A3-712227B63EF3}" dt="2022-01-03T17:50:28.338" v="3884" actId="1076"/>
          <ac:spMkLst>
            <pc:docMk/>
            <pc:sldMk cId="0" sldId="256"/>
            <ac:spMk id="40" creationId="{EA758690-A6F0-4C9B-9560-6D4BF262B5FF}"/>
          </ac:spMkLst>
        </pc:spChg>
        <pc:spChg chg="add mod">
          <ac:chgData name="Alex Cleveringa" userId="98a6d86344d97c14" providerId="LiveId" clId="{5CF6C2B0-2886-4966-A6A3-712227B63EF3}" dt="2022-01-03T16:39:53.272" v="3171" actId="1076"/>
          <ac:spMkLst>
            <pc:docMk/>
            <pc:sldMk cId="0" sldId="256"/>
            <ac:spMk id="41" creationId="{498FE91A-4112-4FF9-B304-3DA138C10470}"/>
          </ac:spMkLst>
        </pc:spChg>
        <pc:spChg chg="add mod">
          <ac:chgData name="Alex Cleveringa" userId="98a6d86344d97c14" providerId="LiveId" clId="{5CF6C2B0-2886-4966-A6A3-712227B63EF3}" dt="2022-01-03T16:39:40.819" v="3170" actId="1037"/>
          <ac:spMkLst>
            <pc:docMk/>
            <pc:sldMk cId="0" sldId="256"/>
            <ac:spMk id="42" creationId="{5527878E-8D7E-41F9-AB72-50C2657C1CFA}"/>
          </ac:spMkLst>
        </pc:spChg>
        <pc:spChg chg="add mod">
          <ac:chgData name="Alex Cleveringa" userId="98a6d86344d97c14" providerId="LiveId" clId="{5CF6C2B0-2886-4966-A6A3-712227B63EF3}" dt="2022-01-03T17:46:42.533" v="3847" actId="1035"/>
          <ac:spMkLst>
            <pc:docMk/>
            <pc:sldMk cId="0" sldId="256"/>
            <ac:spMk id="43" creationId="{C002F5AD-1652-4FF1-A809-26F165B91868}"/>
          </ac:spMkLst>
        </pc:spChg>
        <pc:spChg chg="add del mod">
          <ac:chgData name="Alex Cleveringa" userId="98a6d86344d97c14" providerId="LiveId" clId="{5CF6C2B0-2886-4966-A6A3-712227B63EF3}" dt="2022-01-03T17:03:05.284" v="3700" actId="478"/>
          <ac:spMkLst>
            <pc:docMk/>
            <pc:sldMk cId="0" sldId="256"/>
            <ac:spMk id="44" creationId="{B0D61BF5-5734-4542-878A-FEB2082C22C5}"/>
          </ac:spMkLst>
        </pc:spChg>
        <pc:spChg chg="mod">
          <ac:chgData name="Alex Cleveringa" userId="98a6d86344d97c14" providerId="LiveId" clId="{5CF6C2B0-2886-4966-A6A3-712227B63EF3}" dt="2022-01-03T17:06:49.285" v="3724" actId="33524"/>
          <ac:spMkLst>
            <pc:docMk/>
            <pc:sldMk cId="0" sldId="256"/>
            <ac:spMk id="2060" creationId="{00000000-0000-0000-0000-000000000000}"/>
          </ac:spMkLst>
        </pc:spChg>
        <pc:spChg chg="mod">
          <ac:chgData name="Alex Cleveringa" userId="98a6d86344d97c14" providerId="LiveId" clId="{5CF6C2B0-2886-4966-A6A3-712227B63EF3}" dt="2022-01-03T13:45:17.391" v="997" actId="20577"/>
          <ac:spMkLst>
            <pc:docMk/>
            <pc:sldMk cId="0" sldId="256"/>
            <ac:spMk id="2061" creationId="{00000000-0000-0000-0000-000000000000}"/>
          </ac:spMkLst>
        </pc:spChg>
        <pc:spChg chg="del mod">
          <ac:chgData name="Alex Cleveringa" userId="98a6d86344d97c14" providerId="LiveId" clId="{5CF6C2B0-2886-4966-A6A3-712227B63EF3}" dt="2022-01-03T16:49:06.661" v="3359" actId="478"/>
          <ac:spMkLst>
            <pc:docMk/>
            <pc:sldMk cId="0" sldId="256"/>
            <ac:spMk id="2062" creationId="{00000000-0000-0000-0000-000000000000}"/>
          </ac:spMkLst>
        </pc:spChg>
        <pc:spChg chg="mod">
          <ac:chgData name="Alex Cleveringa" userId="98a6d86344d97c14" providerId="LiveId" clId="{5CF6C2B0-2886-4966-A6A3-712227B63EF3}" dt="2022-01-03T17:46:05.572" v="3845" actId="1036"/>
          <ac:spMkLst>
            <pc:docMk/>
            <pc:sldMk cId="0" sldId="256"/>
            <ac:spMk id="2064" creationId="{00000000-0000-0000-0000-000000000000}"/>
          </ac:spMkLst>
        </pc:spChg>
        <pc:spChg chg="del mod">
          <ac:chgData name="Alex Cleveringa" userId="98a6d86344d97c14" providerId="LiveId" clId="{5CF6C2B0-2886-4966-A6A3-712227B63EF3}" dt="2022-01-03T17:03:24.998" v="3704" actId="478"/>
          <ac:spMkLst>
            <pc:docMk/>
            <pc:sldMk cId="0" sldId="256"/>
            <ac:spMk id="2066" creationId="{00000000-0000-0000-0000-000000000000}"/>
          </ac:spMkLst>
        </pc:spChg>
        <pc:picChg chg="mod">
          <ac:chgData name="Alex Cleveringa" userId="98a6d86344d97c14" providerId="LiveId" clId="{5CF6C2B0-2886-4966-A6A3-712227B63EF3}" dt="2022-01-03T17:49:45.842" v="3880" actId="1076"/>
          <ac:picMkLst>
            <pc:docMk/>
            <pc:sldMk cId="0" sldId="256"/>
            <ac:picMk id="3" creationId="{23F57AC8-4498-4087-88C7-8D7EA7458D6C}"/>
          </ac:picMkLst>
        </pc:picChg>
        <pc:picChg chg="mod">
          <ac:chgData name="Alex Cleveringa" userId="98a6d86344d97c14" providerId="LiveId" clId="{5CF6C2B0-2886-4966-A6A3-712227B63EF3}" dt="2022-01-03T12:40:06.266" v="187" actId="1076"/>
          <ac:picMkLst>
            <pc:docMk/>
            <pc:sldMk cId="0" sldId="256"/>
            <ac:picMk id="4" creationId="{1CA77FEA-6547-439D-9185-B25C43F192CD}"/>
          </ac:picMkLst>
        </pc:picChg>
        <pc:picChg chg="mod">
          <ac:chgData name="Alex Cleveringa" userId="98a6d86344d97c14" providerId="LiveId" clId="{5CF6C2B0-2886-4966-A6A3-712227B63EF3}" dt="2022-01-03T17:51:44.610" v="3891" actId="1076"/>
          <ac:picMkLst>
            <pc:docMk/>
            <pc:sldMk cId="0" sldId="256"/>
            <ac:picMk id="5" creationId="{7A5BA83E-7621-4492-B1FD-6F9F6F1709A2}"/>
          </ac:picMkLst>
        </pc:picChg>
        <pc:picChg chg="add del mod ord">
          <ac:chgData name="Alex Cleveringa" userId="98a6d86344d97c14" providerId="LiveId" clId="{5CF6C2B0-2886-4966-A6A3-712227B63EF3}" dt="2022-01-03T15:58:23.854" v="2147" actId="478"/>
          <ac:picMkLst>
            <pc:docMk/>
            <pc:sldMk cId="0" sldId="256"/>
            <ac:picMk id="6" creationId="{030FB106-F006-4A59-AB26-6CA778F74282}"/>
          </ac:picMkLst>
        </pc:picChg>
        <pc:picChg chg="add mod">
          <ac:chgData name="Alex Cleveringa" userId="98a6d86344d97c14" providerId="LiveId" clId="{5CF6C2B0-2886-4966-A6A3-712227B63EF3}" dt="2022-01-03T17:05:48.134" v="3720" actId="1037"/>
          <ac:picMkLst>
            <pc:docMk/>
            <pc:sldMk cId="0" sldId="256"/>
            <ac:picMk id="7" creationId="{A8E87265-3C1A-428C-A333-274648B7BF03}"/>
          </ac:picMkLst>
        </pc:picChg>
        <pc:picChg chg="add mod">
          <ac:chgData name="Alex Cleveringa" userId="98a6d86344d97c14" providerId="LiveId" clId="{5CF6C2B0-2886-4966-A6A3-712227B63EF3}" dt="2022-01-03T17:04:23.594" v="3708" actId="1037"/>
          <ac:picMkLst>
            <pc:docMk/>
            <pc:sldMk cId="0" sldId="256"/>
            <ac:picMk id="10" creationId="{6FBA9898-8137-46E7-B150-B70CF4CB081D}"/>
          </ac:picMkLst>
        </pc:picChg>
        <pc:picChg chg="add mod">
          <ac:chgData name="Alex Cleveringa" userId="98a6d86344d97c14" providerId="LiveId" clId="{5CF6C2B0-2886-4966-A6A3-712227B63EF3}" dt="2022-01-03T17:04:23.594" v="3708" actId="1037"/>
          <ac:picMkLst>
            <pc:docMk/>
            <pc:sldMk cId="0" sldId="256"/>
            <ac:picMk id="11" creationId="{BBCD405E-A164-4BF5-BE27-6B5CEA419677}"/>
          </ac:picMkLst>
        </pc:picChg>
        <pc:picChg chg="add mod">
          <ac:chgData name="Alex Cleveringa" userId="98a6d86344d97c14" providerId="LiveId" clId="{5CF6C2B0-2886-4966-A6A3-712227B63EF3}" dt="2022-01-03T17:50:21.847" v="3883" actId="1076"/>
          <ac:picMkLst>
            <pc:docMk/>
            <pc:sldMk cId="0" sldId="256"/>
            <ac:picMk id="14" creationId="{B658E49C-AD5A-402D-AD2F-3753B8553B90}"/>
          </ac:picMkLst>
        </pc:picChg>
        <pc:picChg chg="add mod">
          <ac:chgData name="Alex Cleveringa" userId="98a6d86344d97c14" providerId="LiveId" clId="{5CF6C2B0-2886-4966-A6A3-712227B63EF3}" dt="2022-01-03T17:49:51.220" v="3881" actId="1076"/>
          <ac:picMkLst>
            <pc:docMk/>
            <pc:sldMk cId="0" sldId="256"/>
            <ac:picMk id="22" creationId="{C289B19E-8295-4D45-84D0-EA4784122ED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6238" y="5121275"/>
            <a:ext cx="29625925" cy="1448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6238" y="5121275"/>
            <a:ext cx="29625925" cy="14482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6238" y="879475"/>
            <a:ext cx="29625925" cy="36576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32918400" cy="2387600"/>
          </a:xfrm>
          <a:prstGeom prst="rect">
            <a:avLst/>
          </a:prstGeom>
          <a:solidFill>
            <a:srgbClr val="C8102E"/>
          </a:solidFill>
          <a:ln w="9525">
            <a:noFill/>
            <a:miter lim="800000"/>
            <a:headEnd/>
            <a:tailEnd/>
          </a:ln>
          <a:effectLst/>
        </p:spPr>
        <p:txBody>
          <a:bodyPr wrap="none" lIns="65306" tIns="32653" rIns="65306" bIns="32653" anchor="ctr"/>
          <a:lstStyle/>
          <a:p>
            <a:pPr algn="ctr" defTabSz="652463"/>
            <a:endParaRPr lang="en-US"/>
          </a:p>
        </p:txBody>
      </p:sp>
      <p:sp>
        <p:nvSpPr>
          <p:cNvPr id="1032" name="Rectangle 8"/>
          <p:cNvSpPr>
            <a:spLocks noChangeArrowheads="1"/>
          </p:cNvSpPr>
          <p:nvPr userDrawn="1"/>
        </p:nvSpPr>
        <p:spPr bwMode="auto">
          <a:xfrm>
            <a:off x="0" y="20980400"/>
            <a:ext cx="32918400" cy="965200"/>
          </a:xfrm>
          <a:prstGeom prst="rect">
            <a:avLst/>
          </a:prstGeom>
          <a:solidFill>
            <a:srgbClr val="C8102E"/>
          </a:solidFill>
          <a:ln w="9525">
            <a:noFill/>
            <a:miter lim="800000"/>
            <a:headEnd/>
            <a:tailEnd/>
          </a:ln>
          <a:effectLst/>
        </p:spPr>
        <p:txBody>
          <a:bodyPr wrap="none" anchor="ctr"/>
          <a:lstStyle/>
          <a:p>
            <a:endParaRPr lang="en-US"/>
          </a:p>
        </p:txBody>
      </p:sp>
      <p:sp>
        <p:nvSpPr>
          <p:cNvPr id="1033" name="Rectangle 9"/>
          <p:cNvSpPr>
            <a:spLocks noChangeArrowheads="1"/>
          </p:cNvSpPr>
          <p:nvPr userDrawn="1"/>
        </p:nvSpPr>
        <p:spPr bwMode="auto">
          <a:xfrm>
            <a:off x="0" y="2387600"/>
            <a:ext cx="32918400" cy="1066800"/>
          </a:xfrm>
          <a:prstGeom prst="rect">
            <a:avLst/>
          </a:prstGeom>
          <a:solidFill>
            <a:srgbClr val="CAC7A7"/>
          </a:solidFill>
          <a:ln w="9525">
            <a:noFill/>
            <a:miter lim="800000"/>
            <a:headEnd/>
            <a:tailEnd/>
          </a:ln>
          <a:effectLst/>
        </p:spPr>
        <p:txBody>
          <a:bodyPr wrap="none" anchor="ctr"/>
          <a:lstStyle/>
          <a:p>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19204" y="313870"/>
            <a:ext cx="11506192" cy="8617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fontAlgn="base">
        <a:spcBef>
          <a:spcPct val="0"/>
        </a:spcBef>
        <a:spcAft>
          <a:spcPct val="0"/>
        </a:spcAft>
        <a:defRPr sz="15100">
          <a:solidFill>
            <a:schemeClr val="tx2"/>
          </a:solidFill>
          <a:latin typeface="+mj-lt"/>
          <a:ea typeface="+mj-ea"/>
          <a:cs typeface="+mj-cs"/>
        </a:defRPr>
      </a:lvl1pPr>
      <a:lvl2pPr algn="ctr" defTabSz="3135313" rtl="0" fontAlgn="base">
        <a:spcBef>
          <a:spcPct val="0"/>
        </a:spcBef>
        <a:spcAft>
          <a:spcPct val="0"/>
        </a:spcAft>
        <a:defRPr sz="15100">
          <a:solidFill>
            <a:schemeClr val="tx2"/>
          </a:solidFill>
          <a:latin typeface="Times" charset="0"/>
        </a:defRPr>
      </a:lvl2pPr>
      <a:lvl3pPr algn="ctr" defTabSz="3135313" rtl="0" fontAlgn="base">
        <a:spcBef>
          <a:spcPct val="0"/>
        </a:spcBef>
        <a:spcAft>
          <a:spcPct val="0"/>
        </a:spcAft>
        <a:defRPr sz="15100">
          <a:solidFill>
            <a:schemeClr val="tx2"/>
          </a:solidFill>
          <a:latin typeface="Times" charset="0"/>
        </a:defRPr>
      </a:lvl3pPr>
      <a:lvl4pPr algn="ctr" defTabSz="3135313" rtl="0" fontAlgn="base">
        <a:spcBef>
          <a:spcPct val="0"/>
        </a:spcBef>
        <a:spcAft>
          <a:spcPct val="0"/>
        </a:spcAft>
        <a:defRPr sz="15100">
          <a:solidFill>
            <a:schemeClr val="tx2"/>
          </a:solidFill>
          <a:latin typeface="Times" charset="0"/>
        </a:defRPr>
      </a:lvl4pPr>
      <a:lvl5pPr algn="ctr" defTabSz="3135313" rtl="0" fontAlgn="base">
        <a:spcBef>
          <a:spcPct val="0"/>
        </a:spcBef>
        <a:spcAft>
          <a:spcPct val="0"/>
        </a:spcAft>
        <a:defRPr sz="15100">
          <a:solidFill>
            <a:schemeClr val="tx2"/>
          </a:solidFill>
          <a:latin typeface="Times" charset="0"/>
        </a:defRPr>
      </a:lvl5pPr>
      <a:lvl6pPr marL="457200" algn="ctr" defTabSz="3135313" rtl="0" fontAlgn="base">
        <a:spcBef>
          <a:spcPct val="0"/>
        </a:spcBef>
        <a:spcAft>
          <a:spcPct val="0"/>
        </a:spcAft>
        <a:defRPr sz="15100">
          <a:solidFill>
            <a:schemeClr val="tx2"/>
          </a:solidFill>
          <a:latin typeface="Times" charset="0"/>
        </a:defRPr>
      </a:lvl6pPr>
      <a:lvl7pPr marL="914400" algn="ctr" defTabSz="3135313" rtl="0" fontAlgn="base">
        <a:spcBef>
          <a:spcPct val="0"/>
        </a:spcBef>
        <a:spcAft>
          <a:spcPct val="0"/>
        </a:spcAft>
        <a:defRPr sz="15100">
          <a:solidFill>
            <a:schemeClr val="tx2"/>
          </a:solidFill>
          <a:latin typeface="Times" charset="0"/>
        </a:defRPr>
      </a:lvl7pPr>
      <a:lvl8pPr marL="1371600" algn="ctr" defTabSz="3135313" rtl="0" fontAlgn="base">
        <a:spcBef>
          <a:spcPct val="0"/>
        </a:spcBef>
        <a:spcAft>
          <a:spcPct val="0"/>
        </a:spcAft>
        <a:defRPr sz="15100">
          <a:solidFill>
            <a:schemeClr val="tx2"/>
          </a:solidFill>
          <a:latin typeface="Times" charset="0"/>
        </a:defRPr>
      </a:lvl8pPr>
      <a:lvl9pPr marL="1828800" algn="ctr" defTabSz="3135313" rtl="0" fontAlgn="base">
        <a:spcBef>
          <a:spcPct val="0"/>
        </a:spcBef>
        <a:spcAft>
          <a:spcPct val="0"/>
        </a:spcAft>
        <a:defRPr sz="15100">
          <a:solidFill>
            <a:schemeClr val="tx2"/>
          </a:solidFill>
          <a:latin typeface="Times" charset="0"/>
        </a:defRPr>
      </a:lvl9pPr>
    </p:titleStyle>
    <p:bodyStyle>
      <a:lvl1pPr marL="1176338" indent="-1176338" algn="l" defTabSz="3135313" rtl="0" fontAlgn="base">
        <a:spcBef>
          <a:spcPct val="20000"/>
        </a:spcBef>
        <a:spcAft>
          <a:spcPct val="0"/>
        </a:spcAft>
        <a:buChar char="•"/>
        <a:defRPr sz="11000">
          <a:solidFill>
            <a:schemeClr val="tx1"/>
          </a:solidFill>
          <a:latin typeface="+mn-lt"/>
          <a:ea typeface="+mn-ea"/>
          <a:cs typeface="+mn-cs"/>
        </a:defRPr>
      </a:lvl1pPr>
      <a:lvl2pPr marL="2546350" indent="-979488" algn="l" defTabSz="3135313" rtl="0" fontAlgn="base">
        <a:spcBef>
          <a:spcPct val="20000"/>
        </a:spcBef>
        <a:spcAft>
          <a:spcPct val="0"/>
        </a:spcAft>
        <a:buChar char="–"/>
        <a:defRPr sz="9600">
          <a:solidFill>
            <a:schemeClr val="tx1"/>
          </a:solidFill>
          <a:latin typeface="+mn-lt"/>
        </a:defRPr>
      </a:lvl2pPr>
      <a:lvl3pPr marL="3917950" indent="-782638" algn="l" defTabSz="3135313" rtl="0" fontAlgn="base">
        <a:spcBef>
          <a:spcPct val="20000"/>
        </a:spcBef>
        <a:spcAft>
          <a:spcPct val="0"/>
        </a:spcAft>
        <a:buChar char="•"/>
        <a:defRPr sz="8200">
          <a:solidFill>
            <a:schemeClr val="tx1"/>
          </a:solidFill>
          <a:latin typeface="+mn-lt"/>
        </a:defRPr>
      </a:lvl3pPr>
      <a:lvl4pPr marL="5484813" indent="-782638" algn="l" defTabSz="3135313" rtl="0" fontAlgn="base">
        <a:spcBef>
          <a:spcPct val="20000"/>
        </a:spcBef>
        <a:spcAft>
          <a:spcPct val="0"/>
        </a:spcAft>
        <a:buChar char="–"/>
        <a:defRPr sz="6900">
          <a:solidFill>
            <a:schemeClr val="tx1"/>
          </a:solidFill>
          <a:latin typeface="+mn-lt"/>
        </a:defRPr>
      </a:lvl4pPr>
      <a:lvl5pPr marL="7053263" indent="-782638" algn="l" defTabSz="3135313" rtl="0" fontAlgn="base">
        <a:spcBef>
          <a:spcPct val="20000"/>
        </a:spcBef>
        <a:spcAft>
          <a:spcPct val="0"/>
        </a:spcAft>
        <a:buChar char="»"/>
        <a:defRPr sz="6900">
          <a:solidFill>
            <a:schemeClr val="tx1"/>
          </a:solidFill>
          <a:latin typeface="+mn-lt"/>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8">
            <a:extLst>
              <a:ext uri="{FF2B5EF4-FFF2-40B4-BE49-F238E27FC236}">
                <a16:creationId xmlns:a16="http://schemas.microsoft.com/office/drawing/2014/main" id="{599BD9EB-8480-485A-BCF3-3C7682D2E3CA}"/>
              </a:ext>
            </a:extLst>
          </p:cNvPr>
          <p:cNvSpPr txBox="1">
            <a:spLocks noChangeArrowheads="1"/>
          </p:cNvSpPr>
          <p:nvPr/>
        </p:nvSpPr>
        <p:spPr bwMode="auto">
          <a:xfrm>
            <a:off x="10569088" y="4964621"/>
            <a:ext cx="21263461" cy="527609"/>
          </a:xfrm>
          <a:prstGeom prst="rect">
            <a:avLst/>
          </a:prstGeom>
          <a:solidFill>
            <a:srgbClr val="524727"/>
          </a:solidFill>
          <a:ln w="9525">
            <a:noFill/>
            <a:miter lim="800000"/>
            <a:headEnd/>
            <a:tailEnd/>
          </a:ln>
          <a:effectLst/>
        </p:spPr>
        <p:txBody>
          <a:bodyPr wrap="square" lIns="65306" tIns="32653" rIns="65306" bIns="32653">
            <a:spAutoFit/>
          </a:bodyPr>
          <a:lstStyle/>
          <a:p>
            <a:pPr algn="ctr" defTabSz="652463">
              <a:spcBef>
                <a:spcPct val="50000"/>
              </a:spcBef>
            </a:pPr>
            <a:r>
              <a:rPr lang="en-US" sz="3000" dirty="0">
                <a:solidFill>
                  <a:srgbClr val="FFFFFF"/>
                </a:solidFill>
              </a:rPr>
              <a:t>Results &amp; Discussion</a:t>
            </a:r>
          </a:p>
        </p:txBody>
      </p:sp>
      <p:sp>
        <p:nvSpPr>
          <p:cNvPr id="2059" name="Text Box 11"/>
          <p:cNvSpPr txBox="1">
            <a:spLocks noChangeArrowheads="1"/>
          </p:cNvSpPr>
          <p:nvPr/>
        </p:nvSpPr>
        <p:spPr bwMode="auto">
          <a:xfrm>
            <a:off x="1143000" y="1303338"/>
            <a:ext cx="7832970" cy="835385"/>
          </a:xfrm>
          <a:prstGeom prst="rect">
            <a:avLst/>
          </a:prstGeom>
          <a:noFill/>
          <a:ln w="9525">
            <a:noFill/>
            <a:miter lim="800000"/>
            <a:headEnd/>
            <a:tailEnd/>
          </a:ln>
          <a:effectLst/>
        </p:spPr>
        <p:txBody>
          <a:bodyPr wrap="none" lIns="65306" tIns="32653" rIns="65306" bIns="32653">
            <a:spAutoFit/>
          </a:bodyPr>
          <a:lstStyle/>
          <a:p>
            <a:pPr algn="l" defTabSz="652463"/>
            <a:r>
              <a:rPr lang="en-US" sz="5000" b="1" dirty="0">
                <a:solidFill>
                  <a:srgbClr val="FFFFFF"/>
                </a:solidFill>
                <a:latin typeface="Arial" charset="0"/>
              </a:rPr>
              <a:t>Department of Agronomy</a:t>
            </a:r>
          </a:p>
        </p:txBody>
      </p:sp>
      <p:sp>
        <p:nvSpPr>
          <p:cNvPr id="2060" name="Text Box 12"/>
          <p:cNvSpPr txBox="1">
            <a:spLocks noChangeArrowheads="1"/>
          </p:cNvSpPr>
          <p:nvPr/>
        </p:nvSpPr>
        <p:spPr bwMode="auto">
          <a:xfrm>
            <a:off x="17430750" y="1106488"/>
            <a:ext cx="14401800" cy="922337"/>
          </a:xfrm>
          <a:prstGeom prst="rect">
            <a:avLst/>
          </a:prstGeom>
          <a:noFill/>
          <a:ln w="9525">
            <a:noFill/>
            <a:miter lim="800000"/>
            <a:headEnd/>
            <a:tailEnd/>
          </a:ln>
          <a:effectLst/>
        </p:spPr>
        <p:txBody>
          <a:bodyPr lIns="65306" tIns="32653" rIns="65306" bIns="32653">
            <a:spAutoFit/>
          </a:bodyPr>
          <a:lstStyle/>
          <a:p>
            <a:pPr marL="163513" lvl="2" defTabSz="652463">
              <a:lnSpc>
                <a:spcPct val="75000"/>
              </a:lnSpc>
              <a:spcBef>
                <a:spcPct val="50000"/>
              </a:spcBef>
            </a:pPr>
            <a:r>
              <a:rPr lang="en-US" sz="2800" dirty="0">
                <a:solidFill>
                  <a:schemeClr val="bg1"/>
                </a:solidFill>
                <a:latin typeface="Arial" charset="0"/>
              </a:rPr>
              <a:t>DataFEWSion Annual Symposium</a:t>
            </a:r>
          </a:p>
          <a:p>
            <a:pPr marL="163513" lvl="2" defTabSz="652463">
              <a:lnSpc>
                <a:spcPct val="75000"/>
              </a:lnSpc>
              <a:spcBef>
                <a:spcPct val="50000"/>
              </a:spcBef>
            </a:pPr>
            <a:r>
              <a:rPr lang="en-US" sz="2800" dirty="0">
                <a:solidFill>
                  <a:schemeClr val="bg1"/>
                </a:solidFill>
                <a:latin typeface="Arial" charset="0"/>
              </a:rPr>
              <a:t>11 January 2022</a:t>
            </a:r>
          </a:p>
        </p:txBody>
      </p:sp>
      <p:sp>
        <p:nvSpPr>
          <p:cNvPr id="2061" name="Text Box 13"/>
          <p:cNvSpPr txBox="1">
            <a:spLocks noChangeArrowheads="1"/>
          </p:cNvSpPr>
          <p:nvPr/>
        </p:nvSpPr>
        <p:spPr bwMode="auto">
          <a:xfrm>
            <a:off x="1200150" y="2540000"/>
            <a:ext cx="29260800" cy="706438"/>
          </a:xfrm>
          <a:prstGeom prst="rect">
            <a:avLst/>
          </a:prstGeom>
          <a:noFill/>
          <a:ln w="9525">
            <a:noFill/>
            <a:miter lim="800000"/>
            <a:headEnd/>
            <a:tailEnd/>
          </a:ln>
          <a:effectLst/>
        </p:spPr>
        <p:txBody>
          <a:bodyPr lIns="65306" tIns="32653" rIns="65306" bIns="32653">
            <a:spAutoFit/>
          </a:bodyPr>
          <a:lstStyle/>
          <a:p>
            <a:pPr algn="l" defTabSz="652463">
              <a:spcBef>
                <a:spcPct val="50000"/>
              </a:spcBef>
            </a:pPr>
            <a:r>
              <a:rPr lang="en-US" sz="4200" dirty="0">
                <a:solidFill>
                  <a:srgbClr val="524727"/>
                </a:solidFill>
                <a:latin typeface="Arial" charset="0"/>
              </a:rPr>
              <a:t>Alex Cleveringa, Anabelle Laurent, &amp; Fernando Miguez</a:t>
            </a:r>
          </a:p>
        </p:txBody>
      </p:sp>
      <p:sp>
        <p:nvSpPr>
          <p:cNvPr id="2064" name="Text Box 16"/>
          <p:cNvSpPr txBox="1">
            <a:spLocks noChangeArrowheads="1"/>
          </p:cNvSpPr>
          <p:nvPr/>
        </p:nvSpPr>
        <p:spPr bwMode="auto">
          <a:xfrm>
            <a:off x="4056987" y="3796682"/>
            <a:ext cx="23547145" cy="927718"/>
          </a:xfrm>
          <a:prstGeom prst="rect">
            <a:avLst/>
          </a:prstGeom>
          <a:noFill/>
          <a:ln w="9525">
            <a:noFill/>
            <a:miter lim="800000"/>
            <a:headEnd/>
            <a:tailEnd/>
          </a:ln>
          <a:effectLst/>
        </p:spPr>
        <p:txBody>
          <a:bodyPr wrap="none" lIns="65306" tIns="32653" rIns="65306" bIns="32653">
            <a:spAutoFit/>
          </a:bodyPr>
          <a:lstStyle/>
          <a:p>
            <a:pPr algn="ctr" defTabSz="652463"/>
            <a:r>
              <a:rPr lang="en-US" sz="5600" b="1" dirty="0">
                <a:latin typeface="Arial" charset="0"/>
              </a:rPr>
              <a:t>Univariate Analysis of End-of-Season Corn Stalk Nitrate Test Dataset</a:t>
            </a:r>
          </a:p>
        </p:txBody>
      </p:sp>
      <p:pic>
        <p:nvPicPr>
          <p:cNvPr id="3" name="Picture 2">
            <a:extLst>
              <a:ext uri="{FF2B5EF4-FFF2-40B4-BE49-F238E27FC236}">
                <a16:creationId xmlns:a16="http://schemas.microsoft.com/office/drawing/2014/main" id="{23F57AC8-4498-4087-88C7-8D7EA7458D6C}"/>
              </a:ext>
            </a:extLst>
          </p:cNvPr>
          <p:cNvPicPr>
            <a:picLocks noChangeAspect="1"/>
          </p:cNvPicPr>
          <p:nvPr/>
        </p:nvPicPr>
        <p:blipFill>
          <a:blip r:embed="rId2"/>
          <a:stretch>
            <a:fillRect/>
          </a:stretch>
        </p:blipFill>
        <p:spPr>
          <a:xfrm>
            <a:off x="13639188" y="5627071"/>
            <a:ext cx="6519569" cy="4431998"/>
          </a:xfrm>
          <a:prstGeom prst="rect">
            <a:avLst/>
          </a:prstGeom>
        </p:spPr>
      </p:pic>
      <p:pic>
        <p:nvPicPr>
          <p:cNvPr id="4" name="Picture 3">
            <a:extLst>
              <a:ext uri="{FF2B5EF4-FFF2-40B4-BE49-F238E27FC236}">
                <a16:creationId xmlns:a16="http://schemas.microsoft.com/office/drawing/2014/main" id="{1CA77FEA-6547-439D-9185-B25C43F192CD}"/>
              </a:ext>
            </a:extLst>
          </p:cNvPr>
          <p:cNvPicPr>
            <a:picLocks noChangeAspect="1"/>
          </p:cNvPicPr>
          <p:nvPr/>
        </p:nvPicPr>
        <p:blipFill>
          <a:blip r:embed="rId3"/>
          <a:stretch>
            <a:fillRect/>
          </a:stretch>
        </p:blipFill>
        <p:spPr>
          <a:xfrm>
            <a:off x="25740410" y="19047986"/>
            <a:ext cx="6806669" cy="1782699"/>
          </a:xfrm>
          <a:prstGeom prst="rect">
            <a:avLst/>
          </a:prstGeom>
        </p:spPr>
      </p:pic>
      <p:pic>
        <p:nvPicPr>
          <p:cNvPr id="5" name="Picture 4">
            <a:extLst>
              <a:ext uri="{FF2B5EF4-FFF2-40B4-BE49-F238E27FC236}">
                <a16:creationId xmlns:a16="http://schemas.microsoft.com/office/drawing/2014/main" id="{7A5BA83E-7621-4492-B1FD-6F9F6F1709A2}"/>
              </a:ext>
            </a:extLst>
          </p:cNvPr>
          <p:cNvPicPr>
            <a:picLocks noChangeAspect="1"/>
          </p:cNvPicPr>
          <p:nvPr/>
        </p:nvPicPr>
        <p:blipFill>
          <a:blip r:embed="rId4"/>
          <a:stretch>
            <a:fillRect/>
          </a:stretch>
        </p:blipFill>
        <p:spPr>
          <a:xfrm>
            <a:off x="6184260" y="15906869"/>
            <a:ext cx="3501957" cy="3657600"/>
          </a:xfrm>
          <a:prstGeom prst="rect">
            <a:avLst/>
          </a:prstGeom>
        </p:spPr>
      </p:pic>
      <p:sp>
        <p:nvSpPr>
          <p:cNvPr id="12" name="Text Box 18">
            <a:extLst>
              <a:ext uri="{FF2B5EF4-FFF2-40B4-BE49-F238E27FC236}">
                <a16:creationId xmlns:a16="http://schemas.microsoft.com/office/drawing/2014/main" id="{3515A9E8-4B2B-4E1C-9287-949068A8E014}"/>
              </a:ext>
            </a:extLst>
          </p:cNvPr>
          <p:cNvSpPr txBox="1">
            <a:spLocks noChangeArrowheads="1"/>
          </p:cNvSpPr>
          <p:nvPr/>
        </p:nvSpPr>
        <p:spPr bwMode="auto">
          <a:xfrm>
            <a:off x="971550" y="12564308"/>
            <a:ext cx="9086850" cy="523875"/>
          </a:xfrm>
          <a:prstGeom prst="rect">
            <a:avLst/>
          </a:prstGeom>
          <a:solidFill>
            <a:srgbClr val="524727"/>
          </a:solidFill>
          <a:ln w="9525">
            <a:noFill/>
            <a:miter lim="800000"/>
            <a:headEnd/>
            <a:tailEnd/>
          </a:ln>
          <a:effectLst/>
        </p:spPr>
        <p:txBody>
          <a:bodyPr wrap="square" lIns="65306" tIns="32653" rIns="65306" bIns="32653">
            <a:spAutoFit/>
          </a:bodyPr>
          <a:lstStyle/>
          <a:p>
            <a:pPr algn="ctr" defTabSz="652463">
              <a:spcBef>
                <a:spcPct val="50000"/>
              </a:spcBef>
            </a:pPr>
            <a:r>
              <a:rPr lang="en-US" sz="3000" dirty="0">
                <a:solidFill>
                  <a:srgbClr val="FFFFFF"/>
                </a:solidFill>
              </a:rPr>
              <a:t>Background</a:t>
            </a:r>
          </a:p>
        </p:txBody>
      </p:sp>
      <p:pic>
        <p:nvPicPr>
          <p:cNvPr id="7" name="Picture 6">
            <a:extLst>
              <a:ext uri="{FF2B5EF4-FFF2-40B4-BE49-F238E27FC236}">
                <a16:creationId xmlns:a16="http://schemas.microsoft.com/office/drawing/2014/main" id="{A8E87265-3C1A-428C-A333-274648B7BF03}"/>
              </a:ext>
            </a:extLst>
          </p:cNvPr>
          <p:cNvPicPr>
            <a:picLocks noChangeAspect="1"/>
          </p:cNvPicPr>
          <p:nvPr/>
        </p:nvPicPr>
        <p:blipFill>
          <a:blip r:embed="rId5"/>
          <a:stretch>
            <a:fillRect/>
          </a:stretch>
        </p:blipFill>
        <p:spPr>
          <a:xfrm>
            <a:off x="21793200" y="11035824"/>
            <a:ext cx="9086849" cy="5423376"/>
          </a:xfrm>
          <a:prstGeom prst="rect">
            <a:avLst/>
          </a:prstGeom>
        </p:spPr>
      </p:pic>
      <p:sp>
        <p:nvSpPr>
          <p:cNvPr id="17" name="TextBox 16">
            <a:extLst>
              <a:ext uri="{FF2B5EF4-FFF2-40B4-BE49-F238E27FC236}">
                <a16:creationId xmlns:a16="http://schemas.microsoft.com/office/drawing/2014/main" id="{BCFE48CF-A901-4D56-B2BE-1188B61C3A4F}"/>
              </a:ext>
            </a:extLst>
          </p:cNvPr>
          <p:cNvSpPr txBox="1"/>
          <p:nvPr/>
        </p:nvSpPr>
        <p:spPr>
          <a:xfrm>
            <a:off x="6151726" y="19790445"/>
            <a:ext cx="4901668" cy="523220"/>
          </a:xfrm>
          <a:prstGeom prst="rect">
            <a:avLst/>
          </a:prstGeom>
          <a:noFill/>
        </p:spPr>
        <p:txBody>
          <a:bodyPr wrap="square">
            <a:spAutoFit/>
          </a:bodyPr>
          <a:lstStyle/>
          <a:p>
            <a:pPr algn="l"/>
            <a:r>
              <a:rPr lang="en-US" sz="1400" i="0" dirty="0">
                <a:effectLst/>
                <a:latin typeface="Times New Roman" panose="02020603050405020304" pitchFamily="18" charset="0"/>
                <a:cs typeface="Times New Roman" panose="02020603050405020304" pitchFamily="18" charset="0"/>
              </a:rPr>
              <a:t>Fig 1. Diagram of end-of-season CSNT</a:t>
            </a:r>
          </a:p>
          <a:p>
            <a:pPr algn="l"/>
            <a:r>
              <a:rPr lang="en-US" sz="1400" i="0" dirty="0">
                <a:effectLst/>
                <a:latin typeface="Times New Roman" panose="02020603050405020304" pitchFamily="18" charset="0"/>
                <a:cs typeface="Times New Roman" panose="02020603050405020304" pitchFamily="18" charset="0"/>
              </a:rPr>
              <a:t>Source: Univ of Nebraska Extension Pub NF01-491</a:t>
            </a:r>
            <a:endParaRPr lang="en-US" sz="1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FBA9898-8137-46E7-B150-B70CF4CB081D}"/>
              </a:ext>
            </a:extLst>
          </p:cNvPr>
          <p:cNvPicPr>
            <a:picLocks noChangeAspect="1"/>
          </p:cNvPicPr>
          <p:nvPr/>
        </p:nvPicPr>
        <p:blipFill>
          <a:blip r:embed="rId6"/>
          <a:stretch>
            <a:fillRect/>
          </a:stretch>
        </p:blipFill>
        <p:spPr>
          <a:xfrm>
            <a:off x="13833851" y="10896600"/>
            <a:ext cx="6435349" cy="4558373"/>
          </a:xfrm>
          <a:prstGeom prst="rect">
            <a:avLst/>
          </a:prstGeom>
        </p:spPr>
      </p:pic>
      <p:sp>
        <p:nvSpPr>
          <p:cNvPr id="18" name="Text Box 18">
            <a:extLst>
              <a:ext uri="{FF2B5EF4-FFF2-40B4-BE49-F238E27FC236}">
                <a16:creationId xmlns:a16="http://schemas.microsoft.com/office/drawing/2014/main" id="{D3CC7FF7-EF11-4660-9452-7743C571C62A}"/>
              </a:ext>
            </a:extLst>
          </p:cNvPr>
          <p:cNvSpPr txBox="1">
            <a:spLocks noChangeArrowheads="1"/>
          </p:cNvSpPr>
          <p:nvPr/>
        </p:nvSpPr>
        <p:spPr bwMode="auto">
          <a:xfrm>
            <a:off x="21046784" y="17542324"/>
            <a:ext cx="10785766" cy="527609"/>
          </a:xfrm>
          <a:prstGeom prst="rect">
            <a:avLst/>
          </a:prstGeom>
          <a:solidFill>
            <a:srgbClr val="524727"/>
          </a:solidFill>
          <a:ln w="9525">
            <a:noFill/>
            <a:miter lim="800000"/>
            <a:headEnd/>
            <a:tailEnd/>
          </a:ln>
          <a:effectLst/>
        </p:spPr>
        <p:txBody>
          <a:bodyPr wrap="square" lIns="65306" tIns="32653" rIns="65306" bIns="32653">
            <a:spAutoFit/>
          </a:bodyPr>
          <a:lstStyle/>
          <a:p>
            <a:pPr algn="l" defTabSz="652463">
              <a:spcBef>
                <a:spcPct val="50000"/>
              </a:spcBef>
            </a:pPr>
            <a:r>
              <a:rPr lang="en-US" sz="3000" dirty="0">
                <a:solidFill>
                  <a:srgbClr val="FFFFFF"/>
                </a:solidFill>
              </a:rPr>
              <a:t>References</a:t>
            </a:r>
          </a:p>
        </p:txBody>
      </p:sp>
      <p:sp>
        <p:nvSpPr>
          <p:cNvPr id="20" name="TextBox 19">
            <a:extLst>
              <a:ext uri="{FF2B5EF4-FFF2-40B4-BE49-F238E27FC236}">
                <a16:creationId xmlns:a16="http://schemas.microsoft.com/office/drawing/2014/main" id="{59DB4ECB-53AE-4A49-92AE-B8FF0863ED05}"/>
              </a:ext>
            </a:extLst>
          </p:cNvPr>
          <p:cNvSpPr txBox="1"/>
          <p:nvPr/>
        </p:nvSpPr>
        <p:spPr>
          <a:xfrm>
            <a:off x="21046784" y="18110537"/>
            <a:ext cx="11262017" cy="1015663"/>
          </a:xfrm>
          <a:prstGeom prst="rect">
            <a:avLst/>
          </a:prstGeom>
          <a:noFill/>
        </p:spPr>
        <p:txBody>
          <a:bodyPr wrap="square">
            <a:spAutoFit/>
          </a:bodyPr>
          <a:lstStyle/>
          <a:p>
            <a:pPr algn="l"/>
            <a:r>
              <a:rPr lang="en-US" sz="2000" dirty="0">
                <a:effectLst/>
                <a:latin typeface="Times New Roman" panose="02020603050405020304" pitchFamily="18" charset="0"/>
                <a:ea typeface="Calibri" panose="020F0502020204030204" pitchFamily="34" charset="0"/>
              </a:rPr>
              <a:t>Morris, T. F., Murrell, T. S., Beegle, D. B., </a:t>
            </a:r>
            <a:r>
              <a:rPr lang="en-US" sz="2000" dirty="0" err="1">
                <a:effectLst/>
                <a:latin typeface="Times New Roman" panose="02020603050405020304" pitchFamily="18" charset="0"/>
                <a:ea typeface="Calibri" panose="020F0502020204030204" pitchFamily="34" charset="0"/>
              </a:rPr>
              <a:t>Camberato</a:t>
            </a:r>
            <a:r>
              <a:rPr lang="en-US" sz="2000" dirty="0">
                <a:effectLst/>
                <a:latin typeface="Times New Roman" panose="02020603050405020304" pitchFamily="18" charset="0"/>
                <a:ea typeface="Calibri" panose="020F0502020204030204" pitchFamily="34" charset="0"/>
              </a:rPr>
              <a:t>, J. J., Ferguson, R. B., Grove, J., ... &amp; Yang, H. (2018). Strengths and limitations of nitrogen rate recommendations for corn and opportunities for improvement. Agronomy Journal, 110(1), 1.</a:t>
            </a:r>
            <a:endParaRPr lang="en-US" sz="2000" dirty="0"/>
          </a:p>
        </p:txBody>
      </p:sp>
      <p:pic>
        <p:nvPicPr>
          <p:cNvPr id="11" name="Picture 10">
            <a:extLst>
              <a:ext uri="{FF2B5EF4-FFF2-40B4-BE49-F238E27FC236}">
                <a16:creationId xmlns:a16="http://schemas.microsoft.com/office/drawing/2014/main" id="{BBCD405E-A164-4BF5-BE27-6B5CEA419677}"/>
              </a:ext>
            </a:extLst>
          </p:cNvPr>
          <p:cNvPicPr>
            <a:picLocks noChangeAspect="1"/>
          </p:cNvPicPr>
          <p:nvPr/>
        </p:nvPicPr>
        <p:blipFill>
          <a:blip r:embed="rId7"/>
          <a:stretch>
            <a:fillRect/>
          </a:stretch>
        </p:blipFill>
        <p:spPr>
          <a:xfrm>
            <a:off x="13716000" y="15830697"/>
            <a:ext cx="6806668" cy="4819503"/>
          </a:xfrm>
          <a:prstGeom prst="rect">
            <a:avLst/>
          </a:prstGeom>
        </p:spPr>
      </p:pic>
      <p:pic>
        <p:nvPicPr>
          <p:cNvPr id="14" name="Picture 13">
            <a:extLst>
              <a:ext uri="{FF2B5EF4-FFF2-40B4-BE49-F238E27FC236}">
                <a16:creationId xmlns:a16="http://schemas.microsoft.com/office/drawing/2014/main" id="{B658E49C-AD5A-402D-AD2F-3753B8553B90}"/>
              </a:ext>
            </a:extLst>
          </p:cNvPr>
          <p:cNvPicPr>
            <a:picLocks noChangeAspect="1"/>
          </p:cNvPicPr>
          <p:nvPr/>
        </p:nvPicPr>
        <p:blipFill>
          <a:blip r:embed="rId8"/>
          <a:stretch>
            <a:fillRect/>
          </a:stretch>
        </p:blipFill>
        <p:spPr>
          <a:xfrm>
            <a:off x="26031722" y="5627071"/>
            <a:ext cx="6726135" cy="4792183"/>
          </a:xfrm>
          <a:prstGeom prst="rect">
            <a:avLst/>
          </a:prstGeom>
        </p:spPr>
      </p:pic>
      <p:sp>
        <p:nvSpPr>
          <p:cNvPr id="26" name="TextBox 25">
            <a:extLst>
              <a:ext uri="{FF2B5EF4-FFF2-40B4-BE49-F238E27FC236}">
                <a16:creationId xmlns:a16="http://schemas.microsoft.com/office/drawing/2014/main" id="{BC3C6F51-8920-4166-9805-9A41858499CB}"/>
              </a:ext>
            </a:extLst>
          </p:cNvPr>
          <p:cNvSpPr txBox="1"/>
          <p:nvPr/>
        </p:nvSpPr>
        <p:spPr>
          <a:xfrm>
            <a:off x="971550" y="13088183"/>
            <a:ext cx="8575357" cy="5847755"/>
          </a:xfrm>
          <a:prstGeom prst="rect">
            <a:avLst/>
          </a:prstGeom>
          <a:noFill/>
        </p:spPr>
        <p:txBody>
          <a:bodyPr wrap="square">
            <a:spAutoFit/>
          </a:bodyPr>
          <a:lstStyle/>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end-of-season corn stalk nitrate test measures the sufficiency of available nitrogen to the plant in the season that just ended. A diagram of the portion that is sampled is provided in Fig. 1. The concentration of nitrate in the lower corn stalk relates to N availability during the growing season. Over-fertilization that would reduce profitability and increase nitrate loss is detected because there would be a build-up of excessive N in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corn stalk at the end of the season.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In situations where there is no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excessive N present in the plant, N is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removed from the stalk during the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grain-filling period, leading to lower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CSNT values. The four levels of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sufficiency include the following: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deficient (1-250 ppm), </a:t>
            </a:r>
            <a:r>
              <a:rPr lang="en-US" sz="2200" dirty="0">
                <a:latin typeface="Times New Roman" panose="02020603050405020304" pitchFamily="18" charset="0"/>
                <a:ea typeface="Calibri" panose="020F0502020204030204" pitchFamily="34" charset="0"/>
                <a:cs typeface="Times New Roman" panose="02020603050405020304" pitchFamily="18" charset="0"/>
              </a:rPr>
              <a:t>m</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arginal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(251-700 ppm), optimal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(701-2000 ppm), and </a:t>
            </a: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excessive (2000+ ppm).</a:t>
            </a:r>
          </a:p>
        </p:txBody>
      </p:sp>
      <p:sp>
        <p:nvSpPr>
          <p:cNvPr id="28" name="TextBox 27">
            <a:extLst>
              <a:ext uri="{FF2B5EF4-FFF2-40B4-BE49-F238E27FC236}">
                <a16:creationId xmlns:a16="http://schemas.microsoft.com/office/drawing/2014/main" id="{006D2C72-B165-4EB0-B6C2-9205847C3E5F}"/>
              </a:ext>
            </a:extLst>
          </p:cNvPr>
          <p:cNvSpPr txBox="1"/>
          <p:nvPr/>
        </p:nvSpPr>
        <p:spPr>
          <a:xfrm>
            <a:off x="976412" y="5486400"/>
            <a:ext cx="8709805" cy="6524863"/>
          </a:xfrm>
          <a:prstGeom prst="rect">
            <a:avLst/>
          </a:prstGeom>
          <a:noFill/>
        </p:spPr>
        <p:txBody>
          <a:bodyPr wrap="square">
            <a:spAutoFit/>
          </a:bodyPr>
          <a:lstStyle/>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It is estimated that the chance of applying N fertilizer to an individual field at the economic optimal N rate is only 20%, and the chance that the recommended rate might be greater than necessary is about 60% (Morris et al., 2018). </a:t>
            </a:r>
          </a:p>
          <a:p>
            <a:pPr marL="0" marR="0" algn="l">
              <a:spcBef>
                <a:spcPts val="0"/>
              </a:spcBef>
              <a:spcAft>
                <a:spcPts val="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While small-plot experiments will always be extremely valuable, on-farm research trials eliminate some limitations of small-plot experiments. For example, researchers can collect data from real scenarios covering the entire range of implemented practices in producers’ fields. It is also easier to get a larger dataset from farmer networks than collect data oneself. The size and scale of these datasets can reveal insights about N management, about which there is great uncertainty and variability. The dataset here covers 4,125 fields of </a:t>
            </a:r>
            <a:r>
              <a:rPr lang="en-US" sz="2200" dirty="0">
                <a:latin typeface="Times New Roman" panose="02020603050405020304" pitchFamily="18" charset="0"/>
                <a:ea typeface="Calibri" panose="020F0502020204030204" pitchFamily="34" charset="0"/>
                <a:cs typeface="Times New Roman" panose="02020603050405020304" pitchFamily="18" charset="0"/>
              </a:rPr>
              <a:t>end-of-season corn stalk nitrate test (CSNT) results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collected between 2006 and 2017. </a:t>
            </a:r>
          </a:p>
          <a:p>
            <a:pPr marL="0" marR="0" algn="l">
              <a:spcBef>
                <a:spcPts val="0"/>
              </a:spcBef>
              <a:spcAft>
                <a:spcPts val="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purpose of this study is to identify relationships between variables that lead to better accuracy in making N availability predictions at the individual field level. The data will be made available for sharing, and a web-based, interactive graphical summary tool will be created for public use.</a:t>
            </a:r>
          </a:p>
        </p:txBody>
      </p:sp>
      <p:sp>
        <p:nvSpPr>
          <p:cNvPr id="29" name="TextBox 28">
            <a:extLst>
              <a:ext uri="{FF2B5EF4-FFF2-40B4-BE49-F238E27FC236}">
                <a16:creationId xmlns:a16="http://schemas.microsoft.com/office/drawing/2014/main" id="{EDE049FD-5338-4715-84AA-52F3056C0EEE}"/>
              </a:ext>
            </a:extLst>
          </p:cNvPr>
          <p:cNvSpPr txBox="1"/>
          <p:nvPr/>
        </p:nvSpPr>
        <p:spPr>
          <a:xfrm>
            <a:off x="13792200" y="10200417"/>
            <a:ext cx="5755956" cy="523220"/>
          </a:xfrm>
          <a:prstGeom prst="rect">
            <a:avLst/>
          </a:prstGeom>
          <a:noFill/>
        </p:spPr>
        <p:txBody>
          <a:bodyPr wrap="square">
            <a:spAutoFit/>
          </a:bodyPr>
          <a:lstStyle/>
          <a:p>
            <a:pPr algn="l"/>
            <a:r>
              <a:rPr lang="en-US" sz="1400" i="0" dirty="0">
                <a:effectLst/>
                <a:latin typeface="Times New Roman" panose="02020603050405020304" pitchFamily="18" charset="0"/>
                <a:cs typeface="Times New Roman" panose="02020603050405020304" pitchFamily="18" charset="0"/>
              </a:rPr>
              <a:t>Fig 2. </a:t>
            </a:r>
            <a:r>
              <a:rPr lang="en-US" sz="1400" dirty="0">
                <a:latin typeface="Times New Roman" panose="02020603050405020304" pitchFamily="18" charset="0"/>
                <a:cs typeface="Times New Roman" panose="02020603050405020304" pitchFamily="18" charset="0"/>
              </a:rPr>
              <a:t>L</a:t>
            </a:r>
            <a:r>
              <a:rPr lang="en-US" sz="1400" i="0" dirty="0">
                <a:effectLst/>
                <a:latin typeface="Times New Roman" panose="02020603050405020304" pitchFamily="18" charset="0"/>
                <a:cs typeface="Times New Roman" panose="02020603050405020304" pitchFamily="18" charset="0"/>
              </a:rPr>
              <a:t>ocation of 4,125 on-farm replicated trials conducted across Iowa from 2006 to 2017.</a:t>
            </a:r>
            <a:endParaRPr lang="en-US" sz="14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DCD7BD3-9C7F-40FA-B219-FF3699B2F295}"/>
              </a:ext>
            </a:extLst>
          </p:cNvPr>
          <p:cNvSpPr txBox="1"/>
          <p:nvPr/>
        </p:nvSpPr>
        <p:spPr>
          <a:xfrm>
            <a:off x="21960432" y="16619319"/>
            <a:ext cx="6995568" cy="353943"/>
          </a:xfrm>
          <a:prstGeom prst="rect">
            <a:avLst/>
          </a:prstGeom>
          <a:noFill/>
        </p:spPr>
        <p:txBody>
          <a:bodyPr wrap="square">
            <a:spAutoFit/>
          </a:bodyPr>
          <a:lstStyle/>
          <a:p>
            <a:pPr algn="l"/>
            <a:r>
              <a:rPr lang="en-US" i="0" dirty="0">
                <a:effectLst/>
                <a:latin typeface="Times New Roman" panose="02020603050405020304" pitchFamily="18" charset="0"/>
                <a:cs typeface="Times New Roman" panose="02020603050405020304" pitchFamily="18" charset="0"/>
              </a:rPr>
              <a:t>Fig 7. Conceptual DAG of relationship between variables in the dataset</a:t>
            </a:r>
            <a:endParaRPr lang="en-US"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AFA4EFD-9711-4454-B0F1-49341476047A}"/>
              </a:ext>
            </a:extLst>
          </p:cNvPr>
          <p:cNvSpPr txBox="1"/>
          <p:nvPr/>
        </p:nvSpPr>
        <p:spPr>
          <a:xfrm>
            <a:off x="10479314" y="5497789"/>
            <a:ext cx="3462044" cy="15665827"/>
          </a:xfrm>
          <a:prstGeom prst="rect">
            <a:avLst/>
          </a:prstGeom>
          <a:noFill/>
        </p:spPr>
        <p:txBody>
          <a:bodyPr wrap="square">
            <a:spAutoFit/>
          </a:bodyPr>
          <a:lstStyle/>
          <a:p>
            <a:pPr algn="l"/>
            <a:r>
              <a:rPr lang="en-US" sz="2200" dirty="0">
                <a:latin typeface="Times New Roman" panose="02020603050405020304" pitchFamily="18" charset="0"/>
                <a:cs typeface="Times New Roman" panose="02020603050405020304" pitchFamily="18" charset="0"/>
              </a:rPr>
              <a:t>The data in this study represent a wide range of practices across the state of Iowa (Fig. 2). The continuous corn and corn-soybean rotations were separated because, as a group, the continuous </a:t>
            </a:r>
          </a:p>
          <a:p>
            <a:pPr algn="l"/>
            <a:r>
              <a:rPr lang="en-US" sz="2200" dirty="0">
                <a:latin typeface="Times New Roman" panose="02020603050405020304" pitchFamily="18" charset="0"/>
                <a:cs typeface="Times New Roman" panose="02020603050405020304" pitchFamily="18" charset="0"/>
              </a:rPr>
              <a:t>corn rotations received </a:t>
            </a:r>
          </a:p>
          <a:p>
            <a:pPr algn="l"/>
            <a:r>
              <a:rPr lang="en-US" sz="2200" dirty="0">
                <a:latin typeface="Times New Roman" panose="02020603050405020304" pitchFamily="18" charset="0"/>
                <a:cs typeface="Times New Roman" panose="02020603050405020304" pitchFamily="18" charset="0"/>
              </a:rPr>
              <a:t>about 30 lb./ac more N than the corn-soybean rotations (Fig. 3). Additionally, there does not appear to be a strong relationship between N rate and CSNT. The data were log-transformed to create larger differences in smaller values and smaller differences in larger values. Doing so revealed an observed difference in the median CSNT value between the two crop rotations (Fig. 4), with higher CSNT values in the continuous corn. This difference is likely because of the increased N rate applied to continuous corn rotations observed previously. A slight increase in N rate with tillage compared to no-till (Fig. 5) is also reflected in higher CSNT values (Fig. 6). It should be noted that small differences higher up on the y-axis are larger than they appear due to the log scaling of the graphs. Implementing these preliminary results will help create the directed acyclic graph (DAG, Fig. 7), and attributing variability to true effects will improve the accuracy of the predictions.</a:t>
            </a:r>
          </a:p>
        </p:txBody>
      </p:sp>
      <p:pic>
        <p:nvPicPr>
          <p:cNvPr id="22" name="Picture 21">
            <a:extLst>
              <a:ext uri="{FF2B5EF4-FFF2-40B4-BE49-F238E27FC236}">
                <a16:creationId xmlns:a16="http://schemas.microsoft.com/office/drawing/2014/main" id="{C289B19E-8295-4D45-84D0-EA4784122ED5}"/>
              </a:ext>
            </a:extLst>
          </p:cNvPr>
          <p:cNvPicPr>
            <a:picLocks noChangeAspect="1"/>
          </p:cNvPicPr>
          <p:nvPr/>
        </p:nvPicPr>
        <p:blipFill>
          <a:blip r:embed="rId9"/>
          <a:stretch>
            <a:fillRect/>
          </a:stretch>
        </p:blipFill>
        <p:spPr>
          <a:xfrm>
            <a:off x="19814323" y="5596171"/>
            <a:ext cx="6361545" cy="4439049"/>
          </a:xfrm>
          <a:prstGeom prst="rect">
            <a:avLst/>
          </a:prstGeom>
        </p:spPr>
      </p:pic>
      <p:sp>
        <p:nvSpPr>
          <p:cNvPr id="35" name="TextBox 34">
            <a:extLst>
              <a:ext uri="{FF2B5EF4-FFF2-40B4-BE49-F238E27FC236}">
                <a16:creationId xmlns:a16="http://schemas.microsoft.com/office/drawing/2014/main" id="{4A5E081C-F6D7-487F-8821-D430FFB691F3}"/>
              </a:ext>
            </a:extLst>
          </p:cNvPr>
          <p:cNvSpPr txBox="1"/>
          <p:nvPr/>
        </p:nvSpPr>
        <p:spPr>
          <a:xfrm>
            <a:off x="26175868" y="10366249"/>
            <a:ext cx="5755956" cy="307777"/>
          </a:xfrm>
          <a:prstGeom prst="rect">
            <a:avLst/>
          </a:prstGeom>
          <a:noFill/>
        </p:spPr>
        <p:txBody>
          <a:bodyPr wrap="square">
            <a:spAutoFit/>
          </a:bodyPr>
          <a:lstStyle/>
          <a:p>
            <a:pPr algn="l"/>
            <a:r>
              <a:rPr lang="en-US" sz="1400" i="0" dirty="0">
                <a:effectLst/>
                <a:latin typeface="Times New Roman" panose="02020603050405020304" pitchFamily="18" charset="0"/>
                <a:cs typeface="Times New Roman" panose="02020603050405020304" pitchFamily="18" charset="0"/>
              </a:rPr>
              <a:t>Fig 6. </a:t>
            </a:r>
            <a:r>
              <a:rPr lang="en-US" sz="1400" dirty="0">
                <a:latin typeface="Times New Roman" panose="02020603050405020304" pitchFamily="18" charset="0"/>
                <a:cs typeface="Times New Roman" panose="02020603050405020304" pitchFamily="18" charset="0"/>
              </a:rPr>
              <a:t>L</a:t>
            </a:r>
            <a:r>
              <a:rPr lang="en-US" sz="1400" i="0" dirty="0">
                <a:effectLst/>
                <a:latin typeface="Times New Roman" panose="02020603050405020304" pitchFamily="18" charset="0"/>
                <a:cs typeface="Times New Roman" panose="02020603050405020304" pitchFamily="18" charset="0"/>
              </a:rPr>
              <a:t>og CSNT by tillage treatment for each crop rotation</a:t>
            </a:r>
            <a:endParaRPr lang="en-US" sz="14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F2E1FA5-25E0-42B8-A356-761ED6FC4FF1}"/>
              </a:ext>
            </a:extLst>
          </p:cNvPr>
          <p:cNvSpPr txBox="1"/>
          <p:nvPr/>
        </p:nvSpPr>
        <p:spPr>
          <a:xfrm>
            <a:off x="20231961" y="10375726"/>
            <a:ext cx="5755956" cy="307777"/>
          </a:xfrm>
          <a:prstGeom prst="rect">
            <a:avLst/>
          </a:prstGeom>
          <a:noFill/>
        </p:spPr>
        <p:txBody>
          <a:bodyPr wrap="square">
            <a:spAutoFit/>
          </a:bodyPr>
          <a:lstStyle/>
          <a:p>
            <a:pPr algn="l"/>
            <a:r>
              <a:rPr lang="en-US" sz="1400" i="0" dirty="0">
                <a:effectLst/>
                <a:latin typeface="Times New Roman" panose="02020603050405020304" pitchFamily="18" charset="0"/>
                <a:cs typeface="Times New Roman" panose="02020603050405020304" pitchFamily="18" charset="0"/>
              </a:rPr>
              <a:t>Fig 5. Violin plot of N Rate by tillage treatment for each crop rotation. </a:t>
            </a:r>
            <a:endParaRPr lang="en-US" sz="14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D9A2D47-5536-4B0E-BCAB-A38EAC83A90B}"/>
              </a:ext>
            </a:extLst>
          </p:cNvPr>
          <p:cNvSpPr txBox="1"/>
          <p:nvPr/>
        </p:nvSpPr>
        <p:spPr>
          <a:xfrm>
            <a:off x="13899983" y="20467469"/>
            <a:ext cx="5755956" cy="307777"/>
          </a:xfrm>
          <a:prstGeom prst="rect">
            <a:avLst/>
          </a:prstGeom>
          <a:noFill/>
        </p:spPr>
        <p:txBody>
          <a:bodyPr wrap="square">
            <a:spAutoFit/>
          </a:bodyPr>
          <a:lstStyle/>
          <a:p>
            <a:pPr algn="l"/>
            <a:r>
              <a:rPr lang="en-US" sz="1400" i="0" dirty="0">
                <a:effectLst/>
                <a:latin typeface="Times New Roman" panose="02020603050405020304" pitchFamily="18" charset="0"/>
                <a:cs typeface="Times New Roman" panose="02020603050405020304" pitchFamily="18" charset="0"/>
              </a:rPr>
              <a:t>Fig 4. Violin plot of Log CSNT by Previous Crop.</a:t>
            </a:r>
            <a:endParaRPr lang="en-US" sz="1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AEA0EDE2-AB9F-4B44-98BE-BA0DF33F7418}"/>
              </a:ext>
            </a:extLst>
          </p:cNvPr>
          <p:cNvSpPr txBox="1"/>
          <p:nvPr/>
        </p:nvSpPr>
        <p:spPr>
          <a:xfrm>
            <a:off x="14152537" y="15316200"/>
            <a:ext cx="5755956" cy="523220"/>
          </a:xfrm>
          <a:prstGeom prst="rect">
            <a:avLst/>
          </a:prstGeom>
          <a:noFill/>
        </p:spPr>
        <p:txBody>
          <a:bodyPr wrap="square">
            <a:spAutoFit/>
          </a:bodyPr>
          <a:lstStyle/>
          <a:p>
            <a:pPr algn="l"/>
            <a:r>
              <a:rPr lang="en-US" sz="1400" i="0" dirty="0">
                <a:effectLst/>
                <a:latin typeface="Times New Roman" panose="02020603050405020304" pitchFamily="18" charset="0"/>
                <a:cs typeface="Times New Roman" panose="02020603050405020304" pitchFamily="18" charset="0"/>
              </a:rPr>
              <a:t>Fig 3. Graph of CSNT by N Rate for </a:t>
            </a:r>
            <a:r>
              <a:rPr lang="en-US" sz="1400" dirty="0">
                <a:latin typeface="Times New Roman" panose="02020603050405020304" pitchFamily="18" charset="0"/>
                <a:cs typeface="Times New Roman" panose="02020603050405020304" pitchFamily="18" charset="0"/>
              </a:rPr>
              <a:t>corn-following-corn and corn-following-soybeans </a:t>
            </a:r>
          </a:p>
        </p:txBody>
      </p:sp>
      <p:sp>
        <p:nvSpPr>
          <p:cNvPr id="23" name="Rectangle 22">
            <a:extLst>
              <a:ext uri="{FF2B5EF4-FFF2-40B4-BE49-F238E27FC236}">
                <a16:creationId xmlns:a16="http://schemas.microsoft.com/office/drawing/2014/main" id="{3AD7C82B-0AB2-40C6-8712-BAFC314C5FBD}"/>
              </a:ext>
            </a:extLst>
          </p:cNvPr>
          <p:cNvSpPr/>
          <p:nvPr/>
        </p:nvSpPr>
        <p:spPr bwMode="auto">
          <a:xfrm>
            <a:off x="20231961" y="5542740"/>
            <a:ext cx="3597039" cy="30247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solidFill>
                  <a:schemeClr val="bg1"/>
                </a:solidFill>
              </a:ln>
              <a:solidFill>
                <a:schemeClr val="bg1"/>
              </a:solidFill>
              <a:effectLst/>
              <a:latin typeface="Times" charset="0"/>
            </a:endParaRPr>
          </a:p>
        </p:txBody>
      </p:sp>
      <p:sp>
        <p:nvSpPr>
          <p:cNvPr id="40" name="Rectangle 39">
            <a:extLst>
              <a:ext uri="{FF2B5EF4-FFF2-40B4-BE49-F238E27FC236}">
                <a16:creationId xmlns:a16="http://schemas.microsoft.com/office/drawing/2014/main" id="{EA758690-A6F0-4C9B-9560-6D4BF262B5FF}"/>
              </a:ext>
            </a:extLst>
          </p:cNvPr>
          <p:cNvSpPr/>
          <p:nvPr/>
        </p:nvSpPr>
        <p:spPr bwMode="auto">
          <a:xfrm>
            <a:off x="26439667" y="5509421"/>
            <a:ext cx="4313840" cy="3650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solidFill>
                  <a:schemeClr val="bg1"/>
                </a:solidFill>
              </a:ln>
              <a:solidFill>
                <a:schemeClr val="bg1"/>
              </a:solidFill>
              <a:effectLst/>
              <a:latin typeface="Times" charset="0"/>
            </a:endParaRPr>
          </a:p>
        </p:txBody>
      </p:sp>
      <p:sp>
        <p:nvSpPr>
          <p:cNvPr id="41" name="Rectangle 40">
            <a:extLst>
              <a:ext uri="{FF2B5EF4-FFF2-40B4-BE49-F238E27FC236}">
                <a16:creationId xmlns:a16="http://schemas.microsoft.com/office/drawing/2014/main" id="{498FE91A-4112-4FF9-B304-3DA138C10470}"/>
              </a:ext>
            </a:extLst>
          </p:cNvPr>
          <p:cNvSpPr/>
          <p:nvPr/>
        </p:nvSpPr>
        <p:spPr bwMode="auto">
          <a:xfrm>
            <a:off x="14205787" y="15781159"/>
            <a:ext cx="4313840" cy="3650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solidFill>
                  <a:schemeClr val="bg1"/>
                </a:solidFill>
              </a:ln>
              <a:solidFill>
                <a:schemeClr val="bg1"/>
              </a:solidFill>
              <a:effectLst/>
              <a:latin typeface="Times" charset="0"/>
            </a:endParaRPr>
          </a:p>
        </p:txBody>
      </p:sp>
      <p:sp>
        <p:nvSpPr>
          <p:cNvPr id="42" name="Rectangle 41">
            <a:extLst>
              <a:ext uri="{FF2B5EF4-FFF2-40B4-BE49-F238E27FC236}">
                <a16:creationId xmlns:a16="http://schemas.microsoft.com/office/drawing/2014/main" id="{5527878E-8D7E-41F9-AB72-50C2657C1CFA}"/>
              </a:ext>
            </a:extLst>
          </p:cNvPr>
          <p:cNvSpPr/>
          <p:nvPr/>
        </p:nvSpPr>
        <p:spPr bwMode="auto">
          <a:xfrm>
            <a:off x="14478000" y="10773424"/>
            <a:ext cx="4313840" cy="3650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652463" rtl="0" eaLnBrk="0" fontAlgn="base" latinLnBrk="0" hangingPunct="0">
              <a:lnSpc>
                <a:spcPct val="100000"/>
              </a:lnSpc>
              <a:spcBef>
                <a:spcPct val="0"/>
              </a:spcBef>
              <a:spcAft>
                <a:spcPct val="0"/>
              </a:spcAft>
              <a:buClrTx/>
              <a:buSzTx/>
              <a:buFontTx/>
              <a:buNone/>
              <a:tabLst/>
            </a:pPr>
            <a:endParaRPr kumimoji="0" lang="en-US" sz="1700" b="0" i="0" u="none" strike="noStrike" cap="none" normalizeH="0" baseline="0">
              <a:ln>
                <a:solidFill>
                  <a:schemeClr val="bg1"/>
                </a:solidFill>
              </a:ln>
              <a:solidFill>
                <a:schemeClr val="bg1"/>
              </a:solidFill>
              <a:effectLst/>
              <a:latin typeface="Times" charset="0"/>
            </a:endParaRPr>
          </a:p>
        </p:txBody>
      </p:sp>
      <p:sp>
        <p:nvSpPr>
          <p:cNvPr id="43" name="Text Box 18">
            <a:extLst>
              <a:ext uri="{FF2B5EF4-FFF2-40B4-BE49-F238E27FC236}">
                <a16:creationId xmlns:a16="http://schemas.microsoft.com/office/drawing/2014/main" id="{C002F5AD-1652-4FF1-A809-26F165B91868}"/>
              </a:ext>
            </a:extLst>
          </p:cNvPr>
          <p:cNvSpPr txBox="1">
            <a:spLocks noChangeArrowheads="1"/>
          </p:cNvSpPr>
          <p:nvPr/>
        </p:nvSpPr>
        <p:spPr bwMode="auto">
          <a:xfrm>
            <a:off x="971550" y="4953000"/>
            <a:ext cx="8972550" cy="523875"/>
          </a:xfrm>
          <a:prstGeom prst="rect">
            <a:avLst/>
          </a:prstGeom>
          <a:solidFill>
            <a:srgbClr val="524727"/>
          </a:solidFill>
          <a:ln w="9525">
            <a:noFill/>
            <a:miter lim="800000"/>
            <a:headEnd/>
            <a:tailEnd/>
          </a:ln>
          <a:effectLst/>
        </p:spPr>
        <p:txBody>
          <a:bodyPr wrap="square" lIns="65306" tIns="32653" rIns="65306" bIns="32653">
            <a:spAutoFit/>
          </a:bodyPr>
          <a:lstStyle/>
          <a:p>
            <a:pPr algn="ctr" defTabSz="652463">
              <a:spcBef>
                <a:spcPct val="50000"/>
              </a:spcBef>
            </a:pPr>
            <a:r>
              <a:rPr lang="en-US" sz="3000" dirty="0">
                <a:solidFill>
                  <a:srgbClr val="FFFFFF"/>
                </a:solidFill>
              </a:rPr>
              <a:t>Introduction</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652463" rtl="0" eaLnBrk="0" fontAlgn="base" latinLnBrk="0" hangingPunct="0">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1487</TotalTime>
  <Words>767</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vt:lpstr>
      <vt:lpstr>Times New Roman</vt:lpstr>
      <vt:lpstr>Blank Presentation</vt:lpstr>
      <vt:lpstr>PowerPoint Presentation</vt:lpstr>
    </vt:vector>
  </TitlesOfParts>
  <Company>ISU Printing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Louden</dc:creator>
  <cp:lastModifiedBy>Alex Cleveringa</cp:lastModifiedBy>
  <cp:revision>20</cp:revision>
  <cp:lastPrinted>2005-05-04T14:31:29Z</cp:lastPrinted>
  <dcterms:created xsi:type="dcterms:W3CDTF">2016-12-19T15:26:45Z</dcterms:created>
  <dcterms:modified xsi:type="dcterms:W3CDTF">2022-01-03T17:54:46Z</dcterms:modified>
</cp:coreProperties>
</file>